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0" r:id="rId1"/>
  </p:sldMasterIdLst>
  <p:notesMasterIdLst>
    <p:notesMasterId r:id="rId59"/>
  </p:notesMasterIdLst>
  <p:handoutMasterIdLst>
    <p:handoutMasterId r:id="rId60"/>
  </p:handoutMasterIdLst>
  <p:sldIdLst>
    <p:sldId id="267" r:id="rId2"/>
    <p:sldId id="269" r:id="rId3"/>
    <p:sldId id="270" r:id="rId4"/>
    <p:sldId id="268" r:id="rId5"/>
    <p:sldId id="322" r:id="rId6"/>
    <p:sldId id="323" r:id="rId7"/>
    <p:sldId id="278" r:id="rId8"/>
    <p:sldId id="279" r:id="rId9"/>
    <p:sldId id="280" r:id="rId10"/>
    <p:sldId id="281" r:id="rId11"/>
    <p:sldId id="325" r:id="rId12"/>
    <p:sldId id="282" r:id="rId13"/>
    <p:sldId id="277" r:id="rId14"/>
    <p:sldId id="275" r:id="rId15"/>
    <p:sldId id="276" r:id="rId16"/>
    <p:sldId id="283" r:id="rId17"/>
    <p:sldId id="284" r:id="rId18"/>
    <p:sldId id="337" r:id="rId19"/>
    <p:sldId id="285" r:id="rId20"/>
    <p:sldId id="326" r:id="rId21"/>
    <p:sldId id="286" r:id="rId22"/>
    <p:sldId id="287" r:id="rId23"/>
    <p:sldId id="288" r:id="rId24"/>
    <p:sldId id="289" r:id="rId25"/>
    <p:sldId id="339" r:id="rId26"/>
    <p:sldId id="290" r:id="rId27"/>
    <p:sldId id="291" r:id="rId28"/>
    <p:sldId id="327" r:id="rId29"/>
    <p:sldId id="293" r:id="rId30"/>
    <p:sldId id="328" r:id="rId31"/>
    <p:sldId id="313" r:id="rId32"/>
    <p:sldId id="316" r:id="rId33"/>
    <p:sldId id="294" r:id="rId34"/>
    <p:sldId id="329" r:id="rId35"/>
    <p:sldId id="296" r:id="rId36"/>
    <p:sldId id="297" r:id="rId37"/>
    <p:sldId id="298" r:id="rId38"/>
    <p:sldId id="299" r:id="rId39"/>
    <p:sldId id="300" r:id="rId40"/>
    <p:sldId id="301" r:id="rId41"/>
    <p:sldId id="302" r:id="rId42"/>
    <p:sldId id="303" r:id="rId43"/>
    <p:sldId id="304" r:id="rId44"/>
    <p:sldId id="305" r:id="rId45"/>
    <p:sldId id="315" r:id="rId46"/>
    <p:sldId id="317" r:id="rId47"/>
    <p:sldId id="330" r:id="rId48"/>
    <p:sldId id="331" r:id="rId49"/>
    <p:sldId id="332" r:id="rId50"/>
    <p:sldId id="333" r:id="rId51"/>
    <p:sldId id="334" r:id="rId52"/>
    <p:sldId id="320" r:id="rId53"/>
    <p:sldId id="307" r:id="rId54"/>
    <p:sldId id="308" r:id="rId55"/>
    <p:sldId id="338" r:id="rId56"/>
    <p:sldId id="310" r:id="rId57"/>
    <p:sldId id="311"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6EB90-CF9B-4A1D-A6FD-96EE1D3976FC}" v="505" dt="2020-04-16T06:44:18.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3" autoAdjust="0"/>
    <p:restoredTop sz="92375" autoAdjust="0"/>
  </p:normalViewPr>
  <p:slideViewPr>
    <p:cSldViewPr snapToGrid="0">
      <p:cViewPr varScale="1">
        <p:scale>
          <a:sx n="66" d="100"/>
          <a:sy n="66" d="100"/>
        </p:scale>
        <p:origin x="1152" y="52"/>
      </p:cViewPr>
      <p:guideLst>
        <p:guide orient="horz" pos="180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m Mehmood" userId="dddc7e8a578a7a00" providerId="LiveId" clId="{D8B15708-E522-4113-A258-7B3B354F54C0}"/>
    <pc:docChg chg="undo redo custSel addSld delSld modSld sldOrd">
      <pc:chgData name="Saim Mehmood" userId="dddc7e8a578a7a00" providerId="LiveId" clId="{D8B15708-E522-4113-A258-7B3B354F54C0}" dt="2020-03-23T23:31:14.858" v="838" actId="1076"/>
      <pc:docMkLst>
        <pc:docMk/>
      </pc:docMkLst>
      <pc:sldChg chg="modSp">
        <pc:chgData name="Saim Mehmood" userId="dddc7e8a578a7a00" providerId="LiveId" clId="{D8B15708-E522-4113-A258-7B3B354F54C0}" dt="2020-03-23T21:20:09.158" v="172" actId="1076"/>
        <pc:sldMkLst>
          <pc:docMk/>
          <pc:sldMk cId="962824966" sldId="267"/>
        </pc:sldMkLst>
        <pc:spChg chg="mod">
          <ac:chgData name="Saim Mehmood" userId="dddc7e8a578a7a00" providerId="LiveId" clId="{D8B15708-E522-4113-A258-7B3B354F54C0}" dt="2020-03-23T21:19:38.881" v="105" actId="255"/>
          <ac:spMkLst>
            <pc:docMk/>
            <pc:sldMk cId="962824966" sldId="267"/>
            <ac:spMk id="2" creationId="{00000000-0000-0000-0000-000000000000}"/>
          </ac:spMkLst>
        </pc:spChg>
        <pc:spChg chg="mod">
          <ac:chgData name="Saim Mehmood" userId="dddc7e8a578a7a00" providerId="LiveId" clId="{D8B15708-E522-4113-A258-7B3B354F54C0}" dt="2020-03-23T21:20:09.158" v="172" actId="1076"/>
          <ac:spMkLst>
            <pc:docMk/>
            <pc:sldMk cId="962824966" sldId="267"/>
            <ac:spMk id="3" creationId="{00000000-0000-0000-0000-000000000000}"/>
          </ac:spMkLst>
        </pc:spChg>
      </pc:sldChg>
      <pc:sldChg chg="delSp modSp add">
        <pc:chgData name="Saim Mehmood" userId="dddc7e8a578a7a00" providerId="LiveId" clId="{D8B15708-E522-4113-A258-7B3B354F54C0}" dt="2020-03-23T21:25:58.872" v="239" actId="478"/>
        <pc:sldMkLst>
          <pc:docMk/>
          <pc:sldMk cId="4987308" sldId="268"/>
        </pc:sldMkLst>
        <pc:spChg chg="mod">
          <ac:chgData name="Saim Mehmood" userId="dddc7e8a578a7a00" providerId="LiveId" clId="{D8B15708-E522-4113-A258-7B3B354F54C0}" dt="2020-03-23T21:21:37.638" v="185" actId="1076"/>
          <ac:spMkLst>
            <pc:docMk/>
            <pc:sldMk cId="4987308" sldId="268"/>
            <ac:spMk id="2" creationId="{2229676F-38B3-4509-B8BA-8E6095E0A981}"/>
          </ac:spMkLst>
        </pc:spChg>
        <pc:spChg chg="del">
          <ac:chgData name="Saim Mehmood" userId="dddc7e8a578a7a00" providerId="LiveId" clId="{D8B15708-E522-4113-A258-7B3B354F54C0}" dt="2020-03-23T21:25:58.872" v="239" actId="478"/>
          <ac:spMkLst>
            <pc:docMk/>
            <pc:sldMk cId="4987308" sldId="268"/>
            <ac:spMk id="3" creationId="{634C9E97-A5DE-4DCD-BF45-5245ED60CF41}"/>
          </ac:spMkLst>
        </pc:spChg>
      </pc:sldChg>
      <pc:sldChg chg="addSp delSp add ord modAnim">
        <pc:chgData name="Saim Mehmood" userId="dddc7e8a578a7a00" providerId="LiveId" clId="{D8B15708-E522-4113-A258-7B3B354F54C0}" dt="2020-03-23T21:25:54.893" v="238" actId="478"/>
        <pc:sldMkLst>
          <pc:docMk/>
          <pc:sldMk cId="3664509093" sldId="269"/>
        </pc:sldMkLst>
        <pc:spChg chg="add del">
          <ac:chgData name="Saim Mehmood" userId="dddc7e8a578a7a00" providerId="LiveId" clId="{D8B15708-E522-4113-A258-7B3B354F54C0}" dt="2020-03-23T21:25:54.893" v="238" actId="478"/>
          <ac:spMkLst>
            <pc:docMk/>
            <pc:sldMk cId="3664509093" sldId="269"/>
            <ac:spMk id="2" creationId="{162D1621-6496-451A-918E-B1F4D7F97C83}"/>
          </ac:spMkLst>
        </pc:spChg>
        <pc:spChg chg="add">
          <ac:chgData name="Saim Mehmood" userId="dddc7e8a578a7a00" providerId="LiveId" clId="{D8B15708-E522-4113-A258-7B3B354F54C0}" dt="2020-03-23T21:20:40.739" v="176"/>
          <ac:spMkLst>
            <pc:docMk/>
            <pc:sldMk cId="3664509093" sldId="269"/>
            <ac:spMk id="4" creationId="{2650D5A7-14EB-422A-BB1F-5696DD864D9F}"/>
          </ac:spMkLst>
        </pc:spChg>
        <pc:spChg chg="add">
          <ac:chgData name="Saim Mehmood" userId="dddc7e8a578a7a00" providerId="LiveId" clId="{D8B15708-E522-4113-A258-7B3B354F54C0}" dt="2020-03-23T21:20:40.739" v="176"/>
          <ac:spMkLst>
            <pc:docMk/>
            <pc:sldMk cId="3664509093" sldId="269"/>
            <ac:spMk id="5" creationId="{42A84266-A209-4322-AE28-49B8D60CEA1C}"/>
          </ac:spMkLst>
        </pc:spChg>
        <pc:picChg chg="add">
          <ac:chgData name="Saim Mehmood" userId="dddc7e8a578a7a00" providerId="LiveId" clId="{D8B15708-E522-4113-A258-7B3B354F54C0}" dt="2020-03-23T21:20:40.739" v="176"/>
          <ac:picMkLst>
            <pc:docMk/>
            <pc:sldMk cId="3664509093" sldId="269"/>
            <ac:picMk id="3" creationId="{B8653327-971B-45BC-BC3F-9F8BA28A97D1}"/>
          </ac:picMkLst>
        </pc:picChg>
      </pc:sldChg>
      <pc:sldChg chg="modSp add">
        <pc:chgData name="Saim Mehmood" userId="dddc7e8a578a7a00" providerId="LiveId" clId="{D8B15708-E522-4113-A258-7B3B354F54C0}" dt="2020-03-23T21:23:03.377" v="216" actId="20577"/>
        <pc:sldMkLst>
          <pc:docMk/>
          <pc:sldMk cId="1042523676" sldId="270"/>
        </pc:sldMkLst>
        <pc:spChg chg="mod">
          <ac:chgData name="Saim Mehmood" userId="dddc7e8a578a7a00" providerId="LiveId" clId="{D8B15708-E522-4113-A258-7B3B354F54C0}" dt="2020-03-23T21:23:03.377" v="216" actId="20577"/>
          <ac:spMkLst>
            <pc:docMk/>
            <pc:sldMk cId="1042523676" sldId="270"/>
            <ac:spMk id="2" creationId="{0683220E-7D03-4BFF-8D98-F9F5C25D3E58}"/>
          </ac:spMkLst>
        </pc:spChg>
      </pc:sldChg>
      <pc:sldChg chg="addSp modSp add modAnim">
        <pc:chgData name="Saim Mehmood" userId="dddc7e8a578a7a00" providerId="LiveId" clId="{D8B15708-E522-4113-A258-7B3B354F54C0}" dt="2020-03-23T21:28:06.830" v="273" actId="255"/>
        <pc:sldMkLst>
          <pc:docMk/>
          <pc:sldMk cId="231948725" sldId="271"/>
        </pc:sldMkLst>
        <pc:spChg chg="add mod">
          <ac:chgData name="Saim Mehmood" userId="dddc7e8a578a7a00" providerId="LiveId" clId="{D8B15708-E522-4113-A258-7B3B354F54C0}" dt="2020-03-23T21:27:41.535" v="267" actId="1076"/>
          <ac:spMkLst>
            <pc:docMk/>
            <pc:sldMk cId="231948725" sldId="271"/>
            <ac:spMk id="3" creationId="{85B03079-0322-48D1-BCA0-1A806B53D3FB}"/>
          </ac:spMkLst>
        </pc:spChg>
        <pc:spChg chg="add mod">
          <ac:chgData name="Saim Mehmood" userId="dddc7e8a578a7a00" providerId="LiveId" clId="{D8B15708-E522-4113-A258-7B3B354F54C0}" dt="2020-03-23T21:27:46.617" v="268" actId="255"/>
          <ac:spMkLst>
            <pc:docMk/>
            <pc:sldMk cId="231948725" sldId="271"/>
            <ac:spMk id="5" creationId="{DAB35B2D-B4CD-4552-AE25-B5A023396596}"/>
          </ac:spMkLst>
        </pc:spChg>
        <pc:spChg chg="add mod">
          <ac:chgData name="Saim Mehmood" userId="dddc7e8a578a7a00" providerId="LiveId" clId="{D8B15708-E522-4113-A258-7B3B354F54C0}" dt="2020-03-23T21:27:53.613" v="269" actId="255"/>
          <ac:spMkLst>
            <pc:docMk/>
            <pc:sldMk cId="231948725" sldId="271"/>
            <ac:spMk id="6" creationId="{A57C63AB-DF30-4BB0-BF06-568F49A8C444}"/>
          </ac:spMkLst>
        </pc:spChg>
        <pc:spChg chg="add mod">
          <ac:chgData name="Saim Mehmood" userId="dddc7e8a578a7a00" providerId="LiveId" clId="{D8B15708-E522-4113-A258-7B3B354F54C0}" dt="2020-03-23T21:28:06.830" v="273" actId="255"/>
          <ac:spMkLst>
            <pc:docMk/>
            <pc:sldMk cId="231948725" sldId="271"/>
            <ac:spMk id="7" creationId="{EDD59AEF-8A41-475F-B7A5-BEBFF2602D6B}"/>
          </ac:spMkLst>
        </pc:spChg>
        <pc:spChg chg="add mod">
          <ac:chgData name="Saim Mehmood" userId="dddc7e8a578a7a00" providerId="LiveId" clId="{D8B15708-E522-4113-A258-7B3B354F54C0}" dt="2020-03-23T21:28:00.990" v="272" actId="255"/>
          <ac:spMkLst>
            <pc:docMk/>
            <pc:sldMk cId="231948725" sldId="271"/>
            <ac:spMk id="8" creationId="{953AA371-CC63-46A8-BCAE-2BA466CBA8D4}"/>
          </ac:spMkLst>
        </pc:spChg>
        <pc:picChg chg="add">
          <ac:chgData name="Saim Mehmood" userId="dddc7e8a578a7a00" providerId="LiveId" clId="{D8B15708-E522-4113-A258-7B3B354F54C0}" dt="2020-03-23T21:23:35.185" v="218"/>
          <ac:picMkLst>
            <pc:docMk/>
            <pc:sldMk cId="231948725" sldId="271"/>
            <ac:picMk id="2" creationId="{125F1AB6-691E-4D26-9BCE-DCA65CC70E7B}"/>
          </ac:picMkLst>
        </pc:picChg>
        <pc:picChg chg="add mod">
          <ac:chgData name="Saim Mehmood" userId="dddc7e8a578a7a00" providerId="LiveId" clId="{D8B15708-E522-4113-A258-7B3B354F54C0}" dt="2020-03-23T21:24:15.404" v="228" actId="1076"/>
          <ac:picMkLst>
            <pc:docMk/>
            <pc:sldMk cId="231948725" sldId="271"/>
            <ac:picMk id="4" creationId="{348F2D76-D7D7-428A-A1EA-D2545840A07C}"/>
          </ac:picMkLst>
        </pc:picChg>
      </pc:sldChg>
      <pc:sldChg chg="modSp add">
        <pc:chgData name="Saim Mehmood" userId="dddc7e8a578a7a00" providerId="LiveId" clId="{D8B15708-E522-4113-A258-7B3B354F54C0}" dt="2020-03-23T21:26:32.848" v="263" actId="20577"/>
        <pc:sldMkLst>
          <pc:docMk/>
          <pc:sldMk cId="1319498817" sldId="272"/>
        </pc:sldMkLst>
        <pc:spChg chg="mod">
          <ac:chgData name="Saim Mehmood" userId="dddc7e8a578a7a00" providerId="LiveId" clId="{D8B15708-E522-4113-A258-7B3B354F54C0}" dt="2020-03-23T21:26:32.848" v="263" actId="20577"/>
          <ac:spMkLst>
            <pc:docMk/>
            <pc:sldMk cId="1319498817" sldId="272"/>
            <ac:spMk id="2" creationId="{0E3AD77C-45E9-410F-A9BB-61479F27A872}"/>
          </ac:spMkLst>
        </pc:spChg>
      </pc:sldChg>
      <pc:sldChg chg="addSp add modAnim">
        <pc:chgData name="Saim Mehmood" userId="dddc7e8a578a7a00" providerId="LiveId" clId="{D8B15708-E522-4113-A258-7B3B354F54C0}" dt="2020-03-23T21:27:11.446" v="265"/>
        <pc:sldMkLst>
          <pc:docMk/>
          <pc:sldMk cId="1448007156" sldId="273"/>
        </pc:sldMkLst>
        <pc:spChg chg="add">
          <ac:chgData name="Saim Mehmood" userId="dddc7e8a578a7a00" providerId="LiveId" clId="{D8B15708-E522-4113-A258-7B3B354F54C0}" dt="2020-03-23T21:27:11.446" v="265"/>
          <ac:spMkLst>
            <pc:docMk/>
            <pc:sldMk cId="1448007156" sldId="273"/>
            <ac:spMk id="3" creationId="{847F8171-C1CF-4F50-9D73-45F9ECFC9E6A}"/>
          </ac:spMkLst>
        </pc:spChg>
        <pc:spChg chg="add">
          <ac:chgData name="Saim Mehmood" userId="dddc7e8a578a7a00" providerId="LiveId" clId="{D8B15708-E522-4113-A258-7B3B354F54C0}" dt="2020-03-23T21:27:11.446" v="265"/>
          <ac:spMkLst>
            <pc:docMk/>
            <pc:sldMk cId="1448007156" sldId="273"/>
            <ac:spMk id="6" creationId="{E72DE26F-A501-4639-982A-119FE590588C}"/>
          </ac:spMkLst>
        </pc:spChg>
        <pc:spChg chg="add">
          <ac:chgData name="Saim Mehmood" userId="dddc7e8a578a7a00" providerId="LiveId" clId="{D8B15708-E522-4113-A258-7B3B354F54C0}" dt="2020-03-23T21:27:11.446" v="265"/>
          <ac:spMkLst>
            <pc:docMk/>
            <pc:sldMk cId="1448007156" sldId="273"/>
            <ac:spMk id="7" creationId="{2F13723D-E537-43E9-8AEB-ACE621C591BD}"/>
          </ac:spMkLst>
        </pc:spChg>
        <pc:picChg chg="add">
          <ac:chgData name="Saim Mehmood" userId="dddc7e8a578a7a00" providerId="LiveId" clId="{D8B15708-E522-4113-A258-7B3B354F54C0}" dt="2020-03-23T21:27:11.446" v="265"/>
          <ac:picMkLst>
            <pc:docMk/>
            <pc:sldMk cId="1448007156" sldId="273"/>
            <ac:picMk id="2" creationId="{7F0FAF1A-3BFC-459D-960D-21C3EEE4C084}"/>
          </ac:picMkLst>
        </pc:picChg>
        <pc:picChg chg="add">
          <ac:chgData name="Saim Mehmood" userId="dddc7e8a578a7a00" providerId="LiveId" clId="{D8B15708-E522-4113-A258-7B3B354F54C0}" dt="2020-03-23T21:27:11.446" v="265"/>
          <ac:picMkLst>
            <pc:docMk/>
            <pc:sldMk cId="1448007156" sldId="273"/>
            <ac:picMk id="4" creationId="{4DEBA44C-1F80-4CB7-8D25-1EAA49E1B387}"/>
          </ac:picMkLst>
        </pc:picChg>
        <pc:picChg chg="add">
          <ac:chgData name="Saim Mehmood" userId="dddc7e8a578a7a00" providerId="LiveId" clId="{D8B15708-E522-4113-A258-7B3B354F54C0}" dt="2020-03-23T21:27:11.446" v="265"/>
          <ac:picMkLst>
            <pc:docMk/>
            <pc:sldMk cId="1448007156" sldId="273"/>
            <ac:picMk id="5" creationId="{FE972ED1-93D4-4827-BEA3-27C497388FAC}"/>
          </ac:picMkLst>
        </pc:picChg>
      </pc:sldChg>
      <pc:sldChg chg="modSp add">
        <pc:chgData name="Saim Mehmood" userId="dddc7e8a578a7a00" providerId="LiveId" clId="{D8B15708-E522-4113-A258-7B3B354F54C0}" dt="2020-03-23T21:28:29.305" v="286" actId="20577"/>
        <pc:sldMkLst>
          <pc:docMk/>
          <pc:sldMk cId="481364384" sldId="274"/>
        </pc:sldMkLst>
        <pc:spChg chg="mod">
          <ac:chgData name="Saim Mehmood" userId="dddc7e8a578a7a00" providerId="LiveId" clId="{D8B15708-E522-4113-A258-7B3B354F54C0}" dt="2020-03-23T21:28:29.305" v="286" actId="20577"/>
          <ac:spMkLst>
            <pc:docMk/>
            <pc:sldMk cId="481364384" sldId="274"/>
            <ac:spMk id="2" creationId="{F2E79D9C-FED3-47C3-B9F8-EB09296DDA06}"/>
          </ac:spMkLst>
        </pc:spChg>
      </pc:sldChg>
      <pc:sldChg chg="addSp modSp add modAnim">
        <pc:chgData name="Saim Mehmood" userId="dddc7e8a578a7a00" providerId="LiveId" clId="{D8B15708-E522-4113-A258-7B3B354F54C0}" dt="2020-03-23T21:29:34.479" v="295" actId="1076"/>
        <pc:sldMkLst>
          <pc:docMk/>
          <pc:sldMk cId="3961355642" sldId="275"/>
        </pc:sldMkLst>
        <pc:spChg chg="add mod">
          <ac:chgData name="Saim Mehmood" userId="dddc7e8a578a7a00" providerId="LiveId" clId="{D8B15708-E522-4113-A258-7B3B354F54C0}" dt="2020-03-23T21:29:30.614" v="294" actId="1076"/>
          <ac:spMkLst>
            <pc:docMk/>
            <pc:sldMk cId="3961355642" sldId="275"/>
            <ac:spMk id="3" creationId="{B6266E3D-5E86-44F5-B14C-8781143CBF1F}"/>
          </ac:spMkLst>
        </pc:spChg>
        <pc:spChg chg="add">
          <ac:chgData name="Saim Mehmood" userId="dddc7e8a578a7a00" providerId="LiveId" clId="{D8B15708-E522-4113-A258-7B3B354F54C0}" dt="2020-03-23T21:28:51.290" v="288"/>
          <ac:spMkLst>
            <pc:docMk/>
            <pc:sldMk cId="3961355642" sldId="275"/>
            <ac:spMk id="4" creationId="{D1284A9E-5585-44FC-962C-7BBD910611C4}"/>
          </ac:spMkLst>
        </pc:spChg>
        <pc:spChg chg="add">
          <ac:chgData name="Saim Mehmood" userId="dddc7e8a578a7a00" providerId="LiveId" clId="{D8B15708-E522-4113-A258-7B3B354F54C0}" dt="2020-03-23T21:28:51.290" v="288"/>
          <ac:spMkLst>
            <pc:docMk/>
            <pc:sldMk cId="3961355642" sldId="275"/>
            <ac:spMk id="5" creationId="{1CB6537A-4053-422D-9401-A736C656F621}"/>
          </ac:spMkLst>
        </pc:spChg>
        <pc:spChg chg="add">
          <ac:chgData name="Saim Mehmood" userId="dddc7e8a578a7a00" providerId="LiveId" clId="{D8B15708-E522-4113-A258-7B3B354F54C0}" dt="2020-03-23T21:28:51.290" v="288"/>
          <ac:spMkLst>
            <pc:docMk/>
            <pc:sldMk cId="3961355642" sldId="275"/>
            <ac:spMk id="6" creationId="{19FF0F10-BCAC-4D6D-80FF-CD9CC73D73F3}"/>
          </ac:spMkLst>
        </pc:spChg>
        <pc:spChg chg="add">
          <ac:chgData name="Saim Mehmood" userId="dddc7e8a578a7a00" providerId="LiveId" clId="{D8B15708-E522-4113-A258-7B3B354F54C0}" dt="2020-03-23T21:28:51.290" v="288"/>
          <ac:spMkLst>
            <pc:docMk/>
            <pc:sldMk cId="3961355642" sldId="275"/>
            <ac:spMk id="7" creationId="{669AE6A0-99E5-4BE5-9E13-E855FD1587F4}"/>
          </ac:spMkLst>
        </pc:spChg>
        <pc:spChg chg="add mod">
          <ac:chgData name="Saim Mehmood" userId="dddc7e8a578a7a00" providerId="LiveId" clId="{D8B15708-E522-4113-A258-7B3B354F54C0}" dt="2020-03-23T21:29:34.479" v="295" actId="1076"/>
          <ac:spMkLst>
            <pc:docMk/>
            <pc:sldMk cId="3961355642" sldId="275"/>
            <ac:spMk id="8" creationId="{BCDFB562-DFCB-4702-9CA6-4B7AC9E0E20C}"/>
          </ac:spMkLst>
        </pc:spChg>
        <pc:spChg chg="add">
          <ac:chgData name="Saim Mehmood" userId="dddc7e8a578a7a00" providerId="LiveId" clId="{D8B15708-E522-4113-A258-7B3B354F54C0}" dt="2020-03-23T21:28:51.290" v="288"/>
          <ac:spMkLst>
            <pc:docMk/>
            <pc:sldMk cId="3961355642" sldId="275"/>
            <ac:spMk id="9" creationId="{F1108589-3417-41A1-AB65-FF583EE06609}"/>
          </ac:spMkLst>
        </pc:spChg>
        <pc:spChg chg="add">
          <ac:chgData name="Saim Mehmood" userId="dddc7e8a578a7a00" providerId="LiveId" clId="{D8B15708-E522-4113-A258-7B3B354F54C0}" dt="2020-03-23T21:28:51.290" v="288"/>
          <ac:spMkLst>
            <pc:docMk/>
            <pc:sldMk cId="3961355642" sldId="275"/>
            <ac:spMk id="10" creationId="{B25B0B4B-E1C4-492E-86D1-223AEB721BB3}"/>
          </ac:spMkLst>
        </pc:spChg>
        <pc:spChg chg="add">
          <ac:chgData name="Saim Mehmood" userId="dddc7e8a578a7a00" providerId="LiveId" clId="{D8B15708-E522-4113-A258-7B3B354F54C0}" dt="2020-03-23T21:28:51.290" v="288"/>
          <ac:spMkLst>
            <pc:docMk/>
            <pc:sldMk cId="3961355642" sldId="275"/>
            <ac:spMk id="11" creationId="{03C2C37C-83ED-478F-B5AF-CDD4935C507B}"/>
          </ac:spMkLst>
        </pc:spChg>
        <pc:picChg chg="add">
          <ac:chgData name="Saim Mehmood" userId="dddc7e8a578a7a00" providerId="LiveId" clId="{D8B15708-E522-4113-A258-7B3B354F54C0}" dt="2020-03-23T21:28:51.290" v="288"/>
          <ac:picMkLst>
            <pc:docMk/>
            <pc:sldMk cId="3961355642" sldId="275"/>
            <ac:picMk id="2" creationId="{2E658767-EC80-46CA-A856-BA0AF5DB8358}"/>
          </ac:picMkLst>
        </pc:picChg>
      </pc:sldChg>
      <pc:sldChg chg="addSp modSp add">
        <pc:chgData name="Saim Mehmood" userId="dddc7e8a578a7a00" providerId="LiveId" clId="{D8B15708-E522-4113-A258-7B3B354F54C0}" dt="2020-03-23T21:34:51.021" v="299" actId="1076"/>
        <pc:sldMkLst>
          <pc:docMk/>
          <pc:sldMk cId="2532248763" sldId="276"/>
        </pc:sldMkLst>
        <pc:picChg chg="add mod">
          <ac:chgData name="Saim Mehmood" userId="dddc7e8a578a7a00" providerId="LiveId" clId="{D8B15708-E522-4113-A258-7B3B354F54C0}" dt="2020-03-23T21:34:51.021" v="299" actId="1076"/>
          <ac:picMkLst>
            <pc:docMk/>
            <pc:sldMk cId="2532248763" sldId="276"/>
            <ac:picMk id="2" creationId="{CA1FE8DD-CE6A-4BE2-B41F-F404502EF4FC}"/>
          </ac:picMkLst>
        </pc:picChg>
      </pc:sldChg>
      <pc:sldChg chg="modSp add ord">
        <pc:chgData name="Saim Mehmood" userId="dddc7e8a578a7a00" providerId="LiveId" clId="{D8B15708-E522-4113-A258-7B3B354F54C0}" dt="2020-03-23T21:36:29" v="302"/>
        <pc:sldMkLst>
          <pc:docMk/>
          <pc:sldMk cId="722901130" sldId="277"/>
        </pc:sldMkLst>
        <pc:spChg chg="mod">
          <ac:chgData name="Saim Mehmood" userId="dddc7e8a578a7a00" providerId="LiveId" clId="{D8B15708-E522-4113-A258-7B3B354F54C0}" dt="2020-03-23T21:36:29" v="302"/>
          <ac:spMkLst>
            <pc:docMk/>
            <pc:sldMk cId="722901130" sldId="277"/>
            <ac:spMk id="2" creationId="{2229676F-38B3-4509-B8BA-8E6095E0A981}"/>
          </ac:spMkLst>
        </pc:spChg>
      </pc:sldChg>
      <pc:sldChg chg="modSp add">
        <pc:chgData name="Saim Mehmood" userId="dddc7e8a578a7a00" providerId="LiveId" clId="{D8B15708-E522-4113-A258-7B3B354F54C0}" dt="2020-03-23T21:39:04.359" v="321" actId="20577"/>
        <pc:sldMkLst>
          <pc:docMk/>
          <pc:sldMk cId="181896442" sldId="278"/>
        </pc:sldMkLst>
        <pc:spChg chg="mod">
          <ac:chgData name="Saim Mehmood" userId="dddc7e8a578a7a00" providerId="LiveId" clId="{D8B15708-E522-4113-A258-7B3B354F54C0}" dt="2020-03-23T21:39:04.359" v="321" actId="20577"/>
          <ac:spMkLst>
            <pc:docMk/>
            <pc:sldMk cId="181896442" sldId="278"/>
            <ac:spMk id="2" creationId="{074E693F-4440-49F8-9F63-6B6C329EBA87}"/>
          </ac:spMkLst>
        </pc:spChg>
      </pc:sldChg>
      <pc:sldChg chg="addSp delSp modSp add modAnim">
        <pc:chgData name="Saim Mehmood" userId="dddc7e8a578a7a00" providerId="LiveId" clId="{D8B15708-E522-4113-A258-7B3B354F54C0}" dt="2020-03-23T21:50:30.134" v="651" actId="14100"/>
        <pc:sldMkLst>
          <pc:docMk/>
          <pc:sldMk cId="183970112" sldId="279"/>
        </pc:sldMkLst>
        <pc:spChg chg="mod">
          <ac:chgData name="Saim Mehmood" userId="dddc7e8a578a7a00" providerId="LiveId" clId="{D8B15708-E522-4113-A258-7B3B354F54C0}" dt="2020-03-23T21:39:28.430" v="344" actId="20577"/>
          <ac:spMkLst>
            <pc:docMk/>
            <pc:sldMk cId="183970112" sldId="279"/>
            <ac:spMk id="2" creationId="{F5F6DC1B-9172-4541-821B-9E1B956694F7}"/>
          </ac:spMkLst>
        </pc:spChg>
        <pc:spChg chg="del">
          <ac:chgData name="Saim Mehmood" userId="dddc7e8a578a7a00" providerId="LiveId" clId="{D8B15708-E522-4113-A258-7B3B354F54C0}" dt="2020-03-23T21:40:16.333" v="347" actId="478"/>
          <ac:spMkLst>
            <pc:docMk/>
            <pc:sldMk cId="183970112" sldId="279"/>
            <ac:spMk id="3" creationId="{1C8BAD17-0992-4B51-B661-3C9200BDD37A}"/>
          </ac:spMkLst>
        </pc:spChg>
        <pc:spChg chg="add mod">
          <ac:chgData name="Saim Mehmood" userId="dddc7e8a578a7a00" providerId="LiveId" clId="{D8B15708-E522-4113-A258-7B3B354F54C0}" dt="2020-03-23T21:40:59.597" v="352" actId="1076"/>
          <ac:spMkLst>
            <pc:docMk/>
            <pc:sldMk cId="183970112" sldId="279"/>
            <ac:spMk id="5" creationId="{54B5130F-C6A0-498D-93B5-4D7D61CABC9F}"/>
          </ac:spMkLst>
        </pc:spChg>
        <pc:spChg chg="add mod">
          <ac:chgData name="Saim Mehmood" userId="dddc7e8a578a7a00" providerId="LiveId" clId="{D8B15708-E522-4113-A258-7B3B354F54C0}" dt="2020-03-23T21:41:09.697" v="355" actId="1076"/>
          <ac:spMkLst>
            <pc:docMk/>
            <pc:sldMk cId="183970112" sldId="279"/>
            <ac:spMk id="6" creationId="{68013DDB-8382-44CD-B7D1-D1E24929A5A7}"/>
          </ac:spMkLst>
        </pc:spChg>
        <pc:spChg chg="add mod">
          <ac:chgData name="Saim Mehmood" userId="dddc7e8a578a7a00" providerId="LiveId" clId="{D8B15708-E522-4113-A258-7B3B354F54C0}" dt="2020-03-23T21:41:07.918" v="354" actId="1076"/>
          <ac:spMkLst>
            <pc:docMk/>
            <pc:sldMk cId="183970112" sldId="279"/>
            <ac:spMk id="7" creationId="{3174FA69-445A-4B1E-8CE9-4BDD2311E714}"/>
          </ac:spMkLst>
        </pc:spChg>
        <pc:spChg chg="add mod">
          <ac:chgData name="Saim Mehmood" userId="dddc7e8a578a7a00" providerId="LiveId" clId="{D8B15708-E522-4113-A258-7B3B354F54C0}" dt="2020-03-23T21:40:09.621" v="346" actId="14100"/>
          <ac:spMkLst>
            <pc:docMk/>
            <pc:sldMk cId="183970112" sldId="279"/>
            <ac:spMk id="8" creationId="{C709C299-8102-4394-9AB1-0C87BCCD6B55}"/>
          </ac:spMkLst>
        </pc:spChg>
        <pc:picChg chg="add mod">
          <ac:chgData name="Saim Mehmood" userId="dddc7e8a578a7a00" providerId="LiveId" clId="{D8B15708-E522-4113-A258-7B3B354F54C0}" dt="2020-03-23T21:50:30.134" v="651" actId="14100"/>
          <ac:picMkLst>
            <pc:docMk/>
            <pc:sldMk cId="183970112" sldId="279"/>
            <ac:picMk id="4" creationId="{47E2BAB0-4512-4A86-9685-DE1DEE7AA8EA}"/>
          </ac:picMkLst>
        </pc:picChg>
      </pc:sldChg>
      <pc:sldChg chg="add del">
        <pc:chgData name="Saim Mehmood" userId="dddc7e8a578a7a00" providerId="LiveId" clId="{D8B15708-E522-4113-A258-7B3B354F54C0}" dt="2020-03-23T21:39:16.270" v="323" actId="2696"/>
        <pc:sldMkLst>
          <pc:docMk/>
          <pc:sldMk cId="3414138906" sldId="279"/>
        </pc:sldMkLst>
      </pc:sldChg>
      <pc:sldChg chg="addSp delSp modSp add addAnim delAnim modAnim">
        <pc:chgData name="Saim Mehmood" userId="dddc7e8a578a7a00" providerId="LiveId" clId="{D8B15708-E522-4113-A258-7B3B354F54C0}" dt="2020-03-23T21:44:28.881" v="475" actId="20577"/>
        <pc:sldMkLst>
          <pc:docMk/>
          <pc:sldMk cId="2528460514" sldId="280"/>
        </pc:sldMkLst>
        <pc:spChg chg="add del mod">
          <ac:chgData name="Saim Mehmood" userId="dddc7e8a578a7a00" providerId="LiveId" clId="{D8B15708-E522-4113-A258-7B3B354F54C0}" dt="2020-03-23T21:44:28.881" v="475" actId="20577"/>
          <ac:spMkLst>
            <pc:docMk/>
            <pc:sldMk cId="2528460514" sldId="280"/>
            <ac:spMk id="5" creationId="{54B5130F-C6A0-498D-93B5-4D7D61CABC9F}"/>
          </ac:spMkLst>
        </pc:spChg>
        <pc:spChg chg="add del">
          <ac:chgData name="Saim Mehmood" userId="dddc7e8a578a7a00" providerId="LiveId" clId="{D8B15708-E522-4113-A258-7B3B354F54C0}" dt="2020-03-23T21:41:53.260" v="359" actId="478"/>
          <ac:spMkLst>
            <pc:docMk/>
            <pc:sldMk cId="2528460514" sldId="280"/>
            <ac:spMk id="6" creationId="{68013DDB-8382-44CD-B7D1-D1E24929A5A7}"/>
          </ac:spMkLst>
        </pc:spChg>
        <pc:spChg chg="add del">
          <ac:chgData name="Saim Mehmood" userId="dddc7e8a578a7a00" providerId="LiveId" clId="{D8B15708-E522-4113-A258-7B3B354F54C0}" dt="2020-03-23T21:41:53.260" v="359" actId="478"/>
          <ac:spMkLst>
            <pc:docMk/>
            <pc:sldMk cId="2528460514" sldId="280"/>
            <ac:spMk id="7" creationId="{3174FA69-445A-4B1E-8CE9-4BDD2311E714}"/>
          </ac:spMkLst>
        </pc:spChg>
        <pc:spChg chg="add del">
          <ac:chgData name="Saim Mehmood" userId="dddc7e8a578a7a00" providerId="LiveId" clId="{D8B15708-E522-4113-A258-7B3B354F54C0}" dt="2020-03-23T21:41:53.260" v="359" actId="478"/>
          <ac:spMkLst>
            <pc:docMk/>
            <pc:sldMk cId="2528460514" sldId="280"/>
            <ac:spMk id="8" creationId="{C709C299-8102-4394-9AB1-0C87BCCD6B55}"/>
          </ac:spMkLst>
        </pc:spChg>
        <pc:spChg chg="add">
          <ac:chgData name="Saim Mehmood" userId="dddc7e8a578a7a00" providerId="LiveId" clId="{D8B15708-E522-4113-A258-7B3B354F54C0}" dt="2020-03-23T21:43:50.468" v="456"/>
          <ac:spMkLst>
            <pc:docMk/>
            <pc:sldMk cId="2528460514" sldId="280"/>
            <ac:spMk id="10" creationId="{490EE2CC-14B2-460B-B373-3F03C11ADC4C}"/>
          </ac:spMkLst>
        </pc:spChg>
        <pc:spChg chg="add">
          <ac:chgData name="Saim Mehmood" userId="dddc7e8a578a7a00" providerId="LiveId" clId="{D8B15708-E522-4113-A258-7B3B354F54C0}" dt="2020-03-23T21:43:50.468" v="456"/>
          <ac:spMkLst>
            <pc:docMk/>
            <pc:sldMk cId="2528460514" sldId="280"/>
            <ac:spMk id="11" creationId="{F67296B8-F6BD-4584-8742-5B95988D9AE7}"/>
          </ac:spMkLst>
        </pc:spChg>
        <pc:spChg chg="add">
          <ac:chgData name="Saim Mehmood" userId="dddc7e8a578a7a00" providerId="LiveId" clId="{D8B15708-E522-4113-A258-7B3B354F54C0}" dt="2020-03-23T21:43:50.468" v="456"/>
          <ac:spMkLst>
            <pc:docMk/>
            <pc:sldMk cId="2528460514" sldId="280"/>
            <ac:spMk id="12" creationId="{0D66CFBC-802D-4E11-8A8E-F54D788DF76C}"/>
          </ac:spMkLst>
        </pc:spChg>
        <pc:spChg chg="add">
          <ac:chgData name="Saim Mehmood" userId="dddc7e8a578a7a00" providerId="LiveId" clId="{D8B15708-E522-4113-A258-7B3B354F54C0}" dt="2020-03-23T21:43:50.468" v="456"/>
          <ac:spMkLst>
            <pc:docMk/>
            <pc:sldMk cId="2528460514" sldId="280"/>
            <ac:spMk id="13" creationId="{241627B6-6EAC-4AF9-B092-3DD4B6121357}"/>
          </ac:spMkLst>
        </pc:spChg>
        <pc:spChg chg="add">
          <ac:chgData name="Saim Mehmood" userId="dddc7e8a578a7a00" providerId="LiveId" clId="{D8B15708-E522-4113-A258-7B3B354F54C0}" dt="2020-03-23T21:43:50.468" v="456"/>
          <ac:spMkLst>
            <pc:docMk/>
            <pc:sldMk cId="2528460514" sldId="280"/>
            <ac:spMk id="14" creationId="{0AB8404D-8641-43B3-B799-1586EE459AD6}"/>
          </ac:spMkLst>
        </pc:spChg>
        <pc:picChg chg="add del">
          <ac:chgData name="Saim Mehmood" userId="dddc7e8a578a7a00" providerId="LiveId" clId="{D8B15708-E522-4113-A258-7B3B354F54C0}" dt="2020-03-23T21:41:53.260" v="359" actId="478"/>
          <ac:picMkLst>
            <pc:docMk/>
            <pc:sldMk cId="2528460514" sldId="280"/>
            <ac:picMk id="4" creationId="{47E2BAB0-4512-4A86-9685-DE1DEE7AA8EA}"/>
          </ac:picMkLst>
        </pc:picChg>
        <pc:picChg chg="add mod">
          <ac:chgData name="Saim Mehmood" userId="dddc7e8a578a7a00" providerId="LiveId" clId="{D8B15708-E522-4113-A258-7B3B354F54C0}" dt="2020-03-23T21:44:08.383" v="457" actId="1076"/>
          <ac:picMkLst>
            <pc:docMk/>
            <pc:sldMk cId="2528460514" sldId="280"/>
            <ac:picMk id="9" creationId="{C1D262D0-3747-4EC2-A7C4-3F990C6AED42}"/>
          </ac:picMkLst>
        </pc:picChg>
      </pc:sldChg>
      <pc:sldChg chg="addSp delSp modSp add delAnim modAnim">
        <pc:chgData name="Saim Mehmood" userId="dddc7e8a578a7a00" providerId="LiveId" clId="{D8B15708-E522-4113-A258-7B3B354F54C0}" dt="2020-03-23T21:49:17.246" v="631" actId="255"/>
        <pc:sldMkLst>
          <pc:docMk/>
          <pc:sldMk cId="1495074246" sldId="281"/>
        </pc:sldMkLst>
        <pc:spChg chg="add mod">
          <ac:chgData name="Saim Mehmood" userId="dddc7e8a578a7a00" providerId="LiveId" clId="{D8B15708-E522-4113-A258-7B3B354F54C0}" dt="2020-03-23T21:49:08.501" v="629" actId="255"/>
          <ac:spMkLst>
            <pc:docMk/>
            <pc:sldMk cId="1495074246" sldId="281"/>
            <ac:spMk id="3" creationId="{4848686F-A0D3-46CA-A676-01BC41859516}"/>
          </ac:spMkLst>
        </pc:spChg>
        <pc:spChg chg="mod">
          <ac:chgData name="Saim Mehmood" userId="dddc7e8a578a7a00" providerId="LiveId" clId="{D8B15708-E522-4113-A258-7B3B354F54C0}" dt="2020-03-23T21:46:49.699" v="587" actId="207"/>
          <ac:spMkLst>
            <pc:docMk/>
            <pc:sldMk cId="1495074246" sldId="281"/>
            <ac:spMk id="5" creationId="{54B5130F-C6A0-498D-93B5-4D7D61CABC9F}"/>
          </ac:spMkLst>
        </pc:spChg>
        <pc:spChg chg="del">
          <ac:chgData name="Saim Mehmood" userId="dddc7e8a578a7a00" providerId="LiveId" clId="{D8B15708-E522-4113-A258-7B3B354F54C0}" dt="2020-03-23T21:44:53.324" v="477" actId="478"/>
          <ac:spMkLst>
            <pc:docMk/>
            <pc:sldMk cId="1495074246" sldId="281"/>
            <ac:spMk id="10" creationId="{490EE2CC-14B2-460B-B373-3F03C11ADC4C}"/>
          </ac:spMkLst>
        </pc:spChg>
        <pc:spChg chg="del">
          <ac:chgData name="Saim Mehmood" userId="dddc7e8a578a7a00" providerId="LiveId" clId="{D8B15708-E522-4113-A258-7B3B354F54C0}" dt="2020-03-23T21:44:53.324" v="477" actId="478"/>
          <ac:spMkLst>
            <pc:docMk/>
            <pc:sldMk cId="1495074246" sldId="281"/>
            <ac:spMk id="11" creationId="{F67296B8-F6BD-4584-8742-5B95988D9AE7}"/>
          </ac:spMkLst>
        </pc:spChg>
        <pc:spChg chg="del">
          <ac:chgData name="Saim Mehmood" userId="dddc7e8a578a7a00" providerId="LiveId" clId="{D8B15708-E522-4113-A258-7B3B354F54C0}" dt="2020-03-23T21:44:53.324" v="477" actId="478"/>
          <ac:spMkLst>
            <pc:docMk/>
            <pc:sldMk cId="1495074246" sldId="281"/>
            <ac:spMk id="12" creationId="{0D66CFBC-802D-4E11-8A8E-F54D788DF76C}"/>
          </ac:spMkLst>
        </pc:spChg>
        <pc:spChg chg="del">
          <ac:chgData name="Saim Mehmood" userId="dddc7e8a578a7a00" providerId="LiveId" clId="{D8B15708-E522-4113-A258-7B3B354F54C0}" dt="2020-03-23T21:44:53.324" v="477" actId="478"/>
          <ac:spMkLst>
            <pc:docMk/>
            <pc:sldMk cId="1495074246" sldId="281"/>
            <ac:spMk id="13" creationId="{241627B6-6EAC-4AF9-B092-3DD4B6121357}"/>
          </ac:spMkLst>
        </pc:spChg>
        <pc:spChg chg="del">
          <ac:chgData name="Saim Mehmood" userId="dddc7e8a578a7a00" providerId="LiveId" clId="{D8B15708-E522-4113-A258-7B3B354F54C0}" dt="2020-03-23T21:44:53.324" v="477" actId="478"/>
          <ac:spMkLst>
            <pc:docMk/>
            <pc:sldMk cId="1495074246" sldId="281"/>
            <ac:spMk id="14" creationId="{0AB8404D-8641-43B3-B799-1586EE459AD6}"/>
          </ac:spMkLst>
        </pc:spChg>
        <pc:spChg chg="add mod">
          <ac:chgData name="Saim Mehmood" userId="dddc7e8a578a7a00" providerId="LiveId" clId="{D8B15708-E522-4113-A258-7B3B354F54C0}" dt="2020-03-23T21:49:17.246" v="631" actId="255"/>
          <ac:spMkLst>
            <pc:docMk/>
            <pc:sldMk cId="1495074246" sldId="281"/>
            <ac:spMk id="17" creationId="{A1CDCF47-457B-4C21-891F-C29EBE641DCC}"/>
          </ac:spMkLst>
        </pc:spChg>
        <pc:picChg chg="del">
          <ac:chgData name="Saim Mehmood" userId="dddc7e8a578a7a00" providerId="LiveId" clId="{D8B15708-E522-4113-A258-7B3B354F54C0}" dt="2020-03-23T21:44:53.324" v="477" actId="478"/>
          <ac:picMkLst>
            <pc:docMk/>
            <pc:sldMk cId="1495074246" sldId="281"/>
            <ac:picMk id="9" creationId="{C1D262D0-3747-4EC2-A7C4-3F990C6AED42}"/>
          </ac:picMkLst>
        </pc:picChg>
        <pc:picChg chg="add mod">
          <ac:chgData name="Saim Mehmood" userId="dddc7e8a578a7a00" providerId="LiveId" clId="{D8B15708-E522-4113-A258-7B3B354F54C0}" dt="2020-03-23T21:48:01.831" v="593" actId="1076"/>
          <ac:picMkLst>
            <pc:docMk/>
            <pc:sldMk cId="1495074246" sldId="281"/>
            <ac:picMk id="15" creationId="{5051FBAC-5D2E-4D10-B0CC-7DA9A97E2AB4}"/>
          </ac:picMkLst>
        </pc:picChg>
        <pc:picChg chg="add mod">
          <ac:chgData name="Saim Mehmood" userId="dddc7e8a578a7a00" providerId="LiveId" clId="{D8B15708-E522-4113-A258-7B3B354F54C0}" dt="2020-03-23T21:48:01.831" v="593" actId="1076"/>
          <ac:picMkLst>
            <pc:docMk/>
            <pc:sldMk cId="1495074246" sldId="281"/>
            <ac:picMk id="16" creationId="{5C22120C-C3B2-46A3-9775-E48D308BD763}"/>
          </ac:picMkLst>
        </pc:picChg>
      </pc:sldChg>
      <pc:sldChg chg="modSp add">
        <pc:chgData name="Saim Mehmood" userId="dddc7e8a578a7a00" providerId="LiveId" clId="{D8B15708-E522-4113-A258-7B3B354F54C0}" dt="2020-03-23T21:51:27.249" v="693" actId="20577"/>
        <pc:sldMkLst>
          <pc:docMk/>
          <pc:sldMk cId="679024938" sldId="282"/>
        </pc:sldMkLst>
        <pc:spChg chg="mod">
          <ac:chgData name="Saim Mehmood" userId="dddc7e8a578a7a00" providerId="LiveId" clId="{D8B15708-E522-4113-A258-7B3B354F54C0}" dt="2020-03-23T21:51:27.249" v="693" actId="20577"/>
          <ac:spMkLst>
            <pc:docMk/>
            <pc:sldMk cId="679024938" sldId="282"/>
            <ac:spMk id="2" creationId="{37CB7C70-7C86-4568-A21D-5A39CA1D856E}"/>
          </ac:spMkLst>
        </pc:spChg>
      </pc:sldChg>
      <pc:sldChg chg="addSp delSp modSp add delAnim modAnim">
        <pc:chgData name="Saim Mehmood" userId="dddc7e8a578a7a00" providerId="LiveId" clId="{D8B15708-E522-4113-A258-7B3B354F54C0}" dt="2020-03-23T23:31:14.858" v="838" actId="1076"/>
        <pc:sldMkLst>
          <pc:docMk/>
          <pc:sldMk cId="2998750391" sldId="283"/>
        </pc:sldMkLst>
        <pc:spChg chg="mod">
          <ac:chgData name="Saim Mehmood" userId="dddc7e8a578a7a00" providerId="LiveId" clId="{D8B15708-E522-4113-A258-7B3B354F54C0}" dt="2020-03-23T21:52:32.901" v="724" actId="20577"/>
          <ac:spMkLst>
            <pc:docMk/>
            <pc:sldMk cId="2998750391" sldId="283"/>
            <ac:spMk id="2" creationId="{00689AD8-A12C-45AE-8A95-8BF4F62EEF35}"/>
          </ac:spMkLst>
        </pc:spChg>
        <pc:spChg chg="del">
          <ac:chgData name="Saim Mehmood" userId="dddc7e8a578a7a00" providerId="LiveId" clId="{D8B15708-E522-4113-A258-7B3B354F54C0}" dt="2020-03-23T23:08:15.363" v="729" actId="478"/>
          <ac:spMkLst>
            <pc:docMk/>
            <pc:sldMk cId="2998750391" sldId="283"/>
            <ac:spMk id="3" creationId="{1F3E0353-1CD7-4FF6-91E1-B439507F903B}"/>
          </ac:spMkLst>
        </pc:spChg>
        <pc:spChg chg="add mod">
          <ac:chgData name="Saim Mehmood" userId="dddc7e8a578a7a00" providerId="LiveId" clId="{D8B15708-E522-4113-A258-7B3B354F54C0}" dt="2020-03-23T23:11:02.987" v="744" actId="1076"/>
          <ac:spMkLst>
            <pc:docMk/>
            <pc:sldMk cId="2998750391" sldId="283"/>
            <ac:spMk id="8" creationId="{78630CD4-B4C2-421B-BE0D-04DB2E9AE1F0}"/>
          </ac:spMkLst>
        </pc:spChg>
        <pc:spChg chg="add mod">
          <ac:chgData name="Saim Mehmood" userId="dddc7e8a578a7a00" providerId="LiveId" clId="{D8B15708-E522-4113-A258-7B3B354F54C0}" dt="2020-03-23T23:11:02.987" v="744" actId="1076"/>
          <ac:spMkLst>
            <pc:docMk/>
            <pc:sldMk cId="2998750391" sldId="283"/>
            <ac:spMk id="9" creationId="{E772A4CB-E792-4393-97C2-5B397BC80E68}"/>
          </ac:spMkLst>
        </pc:spChg>
        <pc:spChg chg="add mod">
          <ac:chgData name="Saim Mehmood" userId="dddc7e8a578a7a00" providerId="LiveId" clId="{D8B15708-E522-4113-A258-7B3B354F54C0}" dt="2020-03-23T23:11:02.987" v="744" actId="1076"/>
          <ac:spMkLst>
            <pc:docMk/>
            <pc:sldMk cId="2998750391" sldId="283"/>
            <ac:spMk id="10" creationId="{9845D6BB-DC1A-4736-9E2A-6466D7A8C740}"/>
          </ac:spMkLst>
        </pc:spChg>
        <pc:spChg chg="add mod">
          <ac:chgData name="Saim Mehmood" userId="dddc7e8a578a7a00" providerId="LiveId" clId="{D8B15708-E522-4113-A258-7B3B354F54C0}" dt="2020-03-23T23:11:02.987" v="744" actId="1076"/>
          <ac:spMkLst>
            <pc:docMk/>
            <pc:sldMk cId="2998750391" sldId="283"/>
            <ac:spMk id="11" creationId="{958E816B-F29C-47F5-B448-2B2732814FE9}"/>
          </ac:spMkLst>
        </pc:spChg>
        <pc:spChg chg="add mod">
          <ac:chgData name="Saim Mehmood" userId="dddc7e8a578a7a00" providerId="LiveId" clId="{D8B15708-E522-4113-A258-7B3B354F54C0}" dt="2020-03-23T23:11:02.987" v="744" actId="1076"/>
          <ac:spMkLst>
            <pc:docMk/>
            <pc:sldMk cId="2998750391" sldId="283"/>
            <ac:spMk id="12" creationId="{0A087734-3A88-4D1A-A284-339FFE8AB970}"/>
          </ac:spMkLst>
        </pc:spChg>
        <pc:spChg chg="add mod">
          <ac:chgData name="Saim Mehmood" userId="dddc7e8a578a7a00" providerId="LiveId" clId="{D8B15708-E522-4113-A258-7B3B354F54C0}" dt="2020-03-23T23:11:02.987" v="744" actId="1076"/>
          <ac:spMkLst>
            <pc:docMk/>
            <pc:sldMk cId="2998750391" sldId="283"/>
            <ac:spMk id="13" creationId="{52C87E4E-B3D0-41ED-AE43-4865531838CB}"/>
          </ac:spMkLst>
        </pc:spChg>
        <pc:spChg chg="add mod">
          <ac:chgData name="Saim Mehmood" userId="dddc7e8a578a7a00" providerId="LiveId" clId="{D8B15708-E522-4113-A258-7B3B354F54C0}" dt="2020-03-23T23:12:18.640" v="755" actId="1076"/>
          <ac:spMkLst>
            <pc:docMk/>
            <pc:sldMk cId="2998750391" sldId="283"/>
            <ac:spMk id="14" creationId="{39A2B1FB-5823-4E30-BB6C-A92092615326}"/>
          </ac:spMkLst>
        </pc:spChg>
        <pc:spChg chg="add mod">
          <ac:chgData name="Saim Mehmood" userId="dddc7e8a578a7a00" providerId="LiveId" clId="{D8B15708-E522-4113-A258-7B3B354F54C0}" dt="2020-03-23T23:12:24.336" v="756" actId="1076"/>
          <ac:spMkLst>
            <pc:docMk/>
            <pc:sldMk cId="2998750391" sldId="283"/>
            <ac:spMk id="15" creationId="{8DBE093F-3258-45F0-B885-6B107A6B6EC2}"/>
          </ac:spMkLst>
        </pc:spChg>
        <pc:spChg chg="add mod">
          <ac:chgData name="Saim Mehmood" userId="dddc7e8a578a7a00" providerId="LiveId" clId="{D8B15708-E522-4113-A258-7B3B354F54C0}" dt="2020-03-23T23:12:14.893" v="754" actId="1076"/>
          <ac:spMkLst>
            <pc:docMk/>
            <pc:sldMk cId="2998750391" sldId="283"/>
            <ac:spMk id="16" creationId="{E355786A-BF77-44D9-A1CD-221AABBD168D}"/>
          </ac:spMkLst>
        </pc:spChg>
        <pc:spChg chg="add mod">
          <ac:chgData name="Saim Mehmood" userId="dddc7e8a578a7a00" providerId="LiveId" clId="{D8B15708-E522-4113-A258-7B3B354F54C0}" dt="2020-03-23T23:12:11.430" v="753" actId="1076"/>
          <ac:spMkLst>
            <pc:docMk/>
            <pc:sldMk cId="2998750391" sldId="283"/>
            <ac:spMk id="17" creationId="{99C500B1-82EC-47A4-A4C9-55F9EBB7D579}"/>
          </ac:spMkLst>
        </pc:spChg>
        <pc:spChg chg="add mod">
          <ac:chgData name="Saim Mehmood" userId="dddc7e8a578a7a00" providerId="LiveId" clId="{D8B15708-E522-4113-A258-7B3B354F54C0}" dt="2020-03-23T23:12:03.509" v="751" actId="1076"/>
          <ac:spMkLst>
            <pc:docMk/>
            <pc:sldMk cId="2998750391" sldId="283"/>
            <ac:spMk id="18" creationId="{CFF31339-BF15-4D6F-9E4F-C680BD288AB7}"/>
          </ac:spMkLst>
        </pc:spChg>
        <pc:spChg chg="add mod">
          <ac:chgData name="Saim Mehmood" userId="dddc7e8a578a7a00" providerId="LiveId" clId="{D8B15708-E522-4113-A258-7B3B354F54C0}" dt="2020-03-23T23:11:02.987" v="744" actId="1076"/>
          <ac:spMkLst>
            <pc:docMk/>
            <pc:sldMk cId="2998750391" sldId="283"/>
            <ac:spMk id="19" creationId="{2220F34C-D69F-4F90-8CDE-FB9514689818}"/>
          </ac:spMkLst>
        </pc:spChg>
        <pc:spChg chg="add mod">
          <ac:chgData name="Saim Mehmood" userId="dddc7e8a578a7a00" providerId="LiveId" clId="{D8B15708-E522-4113-A258-7B3B354F54C0}" dt="2020-03-23T23:12:00.913" v="750" actId="1076"/>
          <ac:spMkLst>
            <pc:docMk/>
            <pc:sldMk cId="2998750391" sldId="283"/>
            <ac:spMk id="20" creationId="{AB07A412-F9A1-4090-905B-5E1787BB08A8}"/>
          </ac:spMkLst>
        </pc:spChg>
        <pc:spChg chg="add mod">
          <ac:chgData name="Saim Mehmood" userId="dddc7e8a578a7a00" providerId="LiveId" clId="{D8B15708-E522-4113-A258-7B3B354F54C0}" dt="2020-03-23T23:11:53.767" v="748" actId="1076"/>
          <ac:spMkLst>
            <pc:docMk/>
            <pc:sldMk cId="2998750391" sldId="283"/>
            <ac:spMk id="21" creationId="{977E3E32-7D8D-451D-8749-9FE1754074C9}"/>
          </ac:spMkLst>
        </pc:spChg>
        <pc:spChg chg="add mod">
          <ac:chgData name="Saim Mehmood" userId="dddc7e8a578a7a00" providerId="LiveId" clId="{D8B15708-E522-4113-A258-7B3B354F54C0}" dt="2020-03-23T23:11:51.813" v="747" actId="1076"/>
          <ac:spMkLst>
            <pc:docMk/>
            <pc:sldMk cId="2998750391" sldId="283"/>
            <ac:spMk id="22" creationId="{FE1B9237-FDF0-43F0-8E02-FC63B0CB6799}"/>
          </ac:spMkLst>
        </pc:spChg>
        <pc:spChg chg="add mod">
          <ac:chgData name="Saim Mehmood" userId="dddc7e8a578a7a00" providerId="LiveId" clId="{D8B15708-E522-4113-A258-7B3B354F54C0}" dt="2020-03-23T23:11:56.115" v="749" actId="1076"/>
          <ac:spMkLst>
            <pc:docMk/>
            <pc:sldMk cId="2998750391" sldId="283"/>
            <ac:spMk id="23" creationId="{D9A94D3A-F616-4196-9308-A299E575FB82}"/>
          </ac:spMkLst>
        </pc:spChg>
        <pc:spChg chg="add mod">
          <ac:chgData name="Saim Mehmood" userId="dddc7e8a578a7a00" providerId="LiveId" clId="{D8B15708-E522-4113-A258-7B3B354F54C0}" dt="2020-03-23T23:11:49.168" v="746" actId="1076"/>
          <ac:spMkLst>
            <pc:docMk/>
            <pc:sldMk cId="2998750391" sldId="283"/>
            <ac:spMk id="24" creationId="{8C67B4CD-4014-4520-97B1-E126C0EBD9D3}"/>
          </ac:spMkLst>
        </pc:spChg>
        <pc:spChg chg="add del mod">
          <ac:chgData name="Saim Mehmood" userId="dddc7e8a578a7a00" providerId="LiveId" clId="{D8B15708-E522-4113-A258-7B3B354F54C0}" dt="2020-03-23T23:21:17.379" v="805"/>
          <ac:spMkLst>
            <pc:docMk/>
            <pc:sldMk cId="2998750391" sldId="283"/>
            <ac:spMk id="31" creationId="{FBA5AE81-21F9-4524-A107-83967815CB42}"/>
          </ac:spMkLst>
        </pc:spChg>
        <pc:spChg chg="add del mod">
          <ac:chgData name="Saim Mehmood" userId="dddc7e8a578a7a00" providerId="LiveId" clId="{D8B15708-E522-4113-A258-7B3B354F54C0}" dt="2020-03-23T23:21:17.379" v="805"/>
          <ac:spMkLst>
            <pc:docMk/>
            <pc:sldMk cId="2998750391" sldId="283"/>
            <ac:spMk id="32" creationId="{680BCDF4-1B8D-4E24-85C1-D0020ACA264B}"/>
          </ac:spMkLst>
        </pc:spChg>
        <pc:spChg chg="add del mod">
          <ac:chgData name="Saim Mehmood" userId="dddc7e8a578a7a00" providerId="LiveId" clId="{D8B15708-E522-4113-A258-7B3B354F54C0}" dt="2020-03-23T23:21:17.379" v="805"/>
          <ac:spMkLst>
            <pc:docMk/>
            <pc:sldMk cId="2998750391" sldId="283"/>
            <ac:spMk id="33" creationId="{A3617779-C34D-40DD-9F74-2379E9D53EE7}"/>
          </ac:spMkLst>
        </pc:spChg>
        <pc:spChg chg="add del mod">
          <ac:chgData name="Saim Mehmood" userId="dddc7e8a578a7a00" providerId="LiveId" clId="{D8B15708-E522-4113-A258-7B3B354F54C0}" dt="2020-03-23T23:21:17.379" v="805"/>
          <ac:spMkLst>
            <pc:docMk/>
            <pc:sldMk cId="2998750391" sldId="283"/>
            <ac:spMk id="34" creationId="{F33EAD6D-EAE1-4056-8339-39BC5852AE1E}"/>
          </ac:spMkLst>
        </pc:spChg>
        <pc:spChg chg="add del mod">
          <ac:chgData name="Saim Mehmood" userId="dddc7e8a578a7a00" providerId="LiveId" clId="{D8B15708-E522-4113-A258-7B3B354F54C0}" dt="2020-03-23T23:21:17.379" v="805"/>
          <ac:spMkLst>
            <pc:docMk/>
            <pc:sldMk cId="2998750391" sldId="283"/>
            <ac:spMk id="35" creationId="{400E607F-D760-48D5-ADF3-759AA3682686}"/>
          </ac:spMkLst>
        </pc:spChg>
        <pc:spChg chg="add del mod">
          <ac:chgData name="Saim Mehmood" userId="dddc7e8a578a7a00" providerId="LiveId" clId="{D8B15708-E522-4113-A258-7B3B354F54C0}" dt="2020-03-23T23:21:17.379" v="805"/>
          <ac:spMkLst>
            <pc:docMk/>
            <pc:sldMk cId="2998750391" sldId="283"/>
            <ac:spMk id="36" creationId="{C54EC18E-D876-4C73-A589-7B9A7BD10D59}"/>
          </ac:spMkLst>
        </pc:spChg>
        <pc:spChg chg="add del mod">
          <ac:chgData name="Saim Mehmood" userId="dddc7e8a578a7a00" providerId="LiveId" clId="{D8B15708-E522-4113-A258-7B3B354F54C0}" dt="2020-03-23T23:21:17.379" v="805"/>
          <ac:spMkLst>
            <pc:docMk/>
            <pc:sldMk cId="2998750391" sldId="283"/>
            <ac:spMk id="37" creationId="{4196494F-7EBB-4407-80DE-88B99AB8268E}"/>
          </ac:spMkLst>
        </pc:spChg>
        <pc:spChg chg="add del mod">
          <ac:chgData name="Saim Mehmood" userId="dddc7e8a578a7a00" providerId="LiveId" clId="{D8B15708-E522-4113-A258-7B3B354F54C0}" dt="2020-03-23T23:21:17.379" v="805"/>
          <ac:spMkLst>
            <pc:docMk/>
            <pc:sldMk cId="2998750391" sldId="283"/>
            <ac:spMk id="38" creationId="{D8A22950-B730-4F0E-B392-B79DB8402B8C}"/>
          </ac:spMkLst>
        </pc:spChg>
        <pc:spChg chg="add del mod">
          <ac:chgData name="Saim Mehmood" userId="dddc7e8a578a7a00" providerId="LiveId" clId="{D8B15708-E522-4113-A258-7B3B354F54C0}" dt="2020-03-23T23:21:17.379" v="805"/>
          <ac:spMkLst>
            <pc:docMk/>
            <pc:sldMk cId="2998750391" sldId="283"/>
            <ac:spMk id="39" creationId="{CC08A72A-3538-4F4C-B83E-95BD55BD5E82}"/>
          </ac:spMkLst>
        </pc:spChg>
        <pc:spChg chg="add del mod">
          <ac:chgData name="Saim Mehmood" userId="dddc7e8a578a7a00" providerId="LiveId" clId="{D8B15708-E522-4113-A258-7B3B354F54C0}" dt="2020-03-23T23:21:17.379" v="805"/>
          <ac:spMkLst>
            <pc:docMk/>
            <pc:sldMk cId="2998750391" sldId="283"/>
            <ac:spMk id="40" creationId="{59D982FB-29F4-43FD-95D9-3BC926A94BC5}"/>
          </ac:spMkLst>
        </pc:spChg>
        <pc:spChg chg="add del mod">
          <ac:chgData name="Saim Mehmood" userId="dddc7e8a578a7a00" providerId="LiveId" clId="{D8B15708-E522-4113-A258-7B3B354F54C0}" dt="2020-03-23T23:21:17.379" v="805"/>
          <ac:spMkLst>
            <pc:docMk/>
            <pc:sldMk cId="2998750391" sldId="283"/>
            <ac:spMk id="41" creationId="{84E84A14-AAEA-469F-A962-B7BED61A78D0}"/>
          </ac:spMkLst>
        </pc:spChg>
        <pc:spChg chg="add del mod">
          <ac:chgData name="Saim Mehmood" userId="dddc7e8a578a7a00" providerId="LiveId" clId="{D8B15708-E522-4113-A258-7B3B354F54C0}" dt="2020-03-23T23:21:17.379" v="805"/>
          <ac:spMkLst>
            <pc:docMk/>
            <pc:sldMk cId="2998750391" sldId="283"/>
            <ac:spMk id="42" creationId="{B71E6CF3-F5F6-49F2-9CFA-E276D2F0F350}"/>
          </ac:spMkLst>
        </pc:spChg>
        <pc:spChg chg="add del mod">
          <ac:chgData name="Saim Mehmood" userId="dddc7e8a578a7a00" providerId="LiveId" clId="{D8B15708-E522-4113-A258-7B3B354F54C0}" dt="2020-03-23T23:21:17.379" v="805"/>
          <ac:spMkLst>
            <pc:docMk/>
            <pc:sldMk cId="2998750391" sldId="283"/>
            <ac:spMk id="43" creationId="{47B4F0E8-95ED-4ED2-A460-D199D65AA4F9}"/>
          </ac:spMkLst>
        </pc:spChg>
        <pc:spChg chg="add del mod">
          <ac:chgData name="Saim Mehmood" userId="dddc7e8a578a7a00" providerId="LiveId" clId="{D8B15708-E522-4113-A258-7B3B354F54C0}" dt="2020-03-23T23:21:17.379" v="805"/>
          <ac:spMkLst>
            <pc:docMk/>
            <pc:sldMk cId="2998750391" sldId="283"/>
            <ac:spMk id="44" creationId="{5371A0AD-CB71-441D-8F4E-E89918CEF896}"/>
          </ac:spMkLst>
        </pc:spChg>
        <pc:spChg chg="add del mod">
          <ac:chgData name="Saim Mehmood" userId="dddc7e8a578a7a00" providerId="LiveId" clId="{D8B15708-E522-4113-A258-7B3B354F54C0}" dt="2020-03-23T23:21:17.379" v="805"/>
          <ac:spMkLst>
            <pc:docMk/>
            <pc:sldMk cId="2998750391" sldId="283"/>
            <ac:spMk id="45" creationId="{21DF68DE-63D6-40CC-B97D-7BC100870A47}"/>
          </ac:spMkLst>
        </pc:spChg>
        <pc:spChg chg="add del mod">
          <ac:chgData name="Saim Mehmood" userId="dddc7e8a578a7a00" providerId="LiveId" clId="{D8B15708-E522-4113-A258-7B3B354F54C0}" dt="2020-03-23T23:21:17.379" v="805"/>
          <ac:spMkLst>
            <pc:docMk/>
            <pc:sldMk cId="2998750391" sldId="283"/>
            <ac:spMk id="46" creationId="{578BABEE-E526-41CA-A789-4EAC5458B3B6}"/>
          </ac:spMkLst>
        </pc:spChg>
        <pc:spChg chg="add del mod">
          <ac:chgData name="Saim Mehmood" userId="dddc7e8a578a7a00" providerId="LiveId" clId="{D8B15708-E522-4113-A258-7B3B354F54C0}" dt="2020-03-23T23:21:17.379" v="805"/>
          <ac:spMkLst>
            <pc:docMk/>
            <pc:sldMk cId="2998750391" sldId="283"/>
            <ac:spMk id="47" creationId="{2C27CB40-C0FB-4817-A4DB-09C957E9BB38}"/>
          </ac:spMkLst>
        </pc:spChg>
        <pc:spChg chg="add mod">
          <ac:chgData name="Saim Mehmood" userId="dddc7e8a578a7a00" providerId="LiveId" clId="{D8B15708-E522-4113-A258-7B3B354F54C0}" dt="2020-03-23T23:24:36.727" v="834" actId="14100"/>
          <ac:spMkLst>
            <pc:docMk/>
            <pc:sldMk cId="2998750391" sldId="283"/>
            <ac:spMk id="49" creationId="{74D57C46-0EAE-4E96-93AE-2EA77AB2C717}"/>
          </ac:spMkLst>
        </pc:spChg>
        <pc:spChg chg="add mod">
          <ac:chgData name="Saim Mehmood" userId="dddc7e8a578a7a00" providerId="LiveId" clId="{D8B15708-E522-4113-A258-7B3B354F54C0}" dt="2020-03-23T23:24:36.727" v="834" actId="14100"/>
          <ac:spMkLst>
            <pc:docMk/>
            <pc:sldMk cId="2998750391" sldId="283"/>
            <ac:spMk id="50" creationId="{9A507BEF-3FAF-4779-B70C-7C1CE0D89474}"/>
          </ac:spMkLst>
        </pc:spChg>
        <pc:spChg chg="add mod">
          <ac:chgData name="Saim Mehmood" userId="dddc7e8a578a7a00" providerId="LiveId" clId="{D8B15708-E522-4113-A258-7B3B354F54C0}" dt="2020-03-23T23:24:36.727" v="834" actId="14100"/>
          <ac:spMkLst>
            <pc:docMk/>
            <pc:sldMk cId="2998750391" sldId="283"/>
            <ac:spMk id="51" creationId="{A1B1EEA7-84EC-4AFF-ABD7-C6D8FA63B4CF}"/>
          </ac:spMkLst>
        </pc:spChg>
        <pc:spChg chg="add mod">
          <ac:chgData name="Saim Mehmood" userId="dddc7e8a578a7a00" providerId="LiveId" clId="{D8B15708-E522-4113-A258-7B3B354F54C0}" dt="2020-03-23T23:31:06.159" v="836" actId="1076"/>
          <ac:spMkLst>
            <pc:docMk/>
            <pc:sldMk cId="2998750391" sldId="283"/>
            <ac:spMk id="52" creationId="{FFE0CA04-D040-4335-9DE1-CEA8C13E3B8E}"/>
          </ac:spMkLst>
        </pc:spChg>
        <pc:spChg chg="add mod">
          <ac:chgData name="Saim Mehmood" userId="dddc7e8a578a7a00" providerId="LiveId" clId="{D8B15708-E522-4113-A258-7B3B354F54C0}" dt="2020-03-23T23:24:36.727" v="834" actId="14100"/>
          <ac:spMkLst>
            <pc:docMk/>
            <pc:sldMk cId="2998750391" sldId="283"/>
            <ac:spMk id="53" creationId="{B1BC1649-BA47-4D7E-9C87-A08618CCE83B}"/>
          </ac:spMkLst>
        </pc:spChg>
        <pc:spChg chg="add mod">
          <ac:chgData name="Saim Mehmood" userId="dddc7e8a578a7a00" providerId="LiveId" clId="{D8B15708-E522-4113-A258-7B3B354F54C0}" dt="2020-03-23T23:31:10.797" v="837" actId="1076"/>
          <ac:spMkLst>
            <pc:docMk/>
            <pc:sldMk cId="2998750391" sldId="283"/>
            <ac:spMk id="54" creationId="{05E1C8D6-5756-45B3-A7EA-C88FF0A20191}"/>
          </ac:spMkLst>
        </pc:spChg>
        <pc:spChg chg="add mod">
          <ac:chgData name="Saim Mehmood" userId="dddc7e8a578a7a00" providerId="LiveId" clId="{D8B15708-E522-4113-A258-7B3B354F54C0}" dt="2020-03-23T23:24:15.137" v="831" actId="1076"/>
          <ac:spMkLst>
            <pc:docMk/>
            <pc:sldMk cId="2998750391" sldId="283"/>
            <ac:spMk id="55" creationId="{3BB9AEED-295D-46D0-A6CA-1691E33DC74C}"/>
          </ac:spMkLst>
        </pc:spChg>
        <pc:spChg chg="add mod">
          <ac:chgData name="Saim Mehmood" userId="dddc7e8a578a7a00" providerId="LiveId" clId="{D8B15708-E522-4113-A258-7B3B354F54C0}" dt="2020-03-23T23:24:18.668" v="832" actId="1076"/>
          <ac:spMkLst>
            <pc:docMk/>
            <pc:sldMk cId="2998750391" sldId="283"/>
            <ac:spMk id="56" creationId="{7651A709-FE8B-4BB3-9D17-9FB25B2A47BD}"/>
          </ac:spMkLst>
        </pc:spChg>
        <pc:spChg chg="add mod">
          <ac:chgData name="Saim Mehmood" userId="dddc7e8a578a7a00" providerId="LiveId" clId="{D8B15708-E522-4113-A258-7B3B354F54C0}" dt="2020-03-23T23:24:03.345" v="826" actId="1076"/>
          <ac:spMkLst>
            <pc:docMk/>
            <pc:sldMk cId="2998750391" sldId="283"/>
            <ac:spMk id="57" creationId="{C5E31111-D399-40A4-9F8A-A2772AD2BC36}"/>
          </ac:spMkLst>
        </pc:spChg>
        <pc:spChg chg="add mod">
          <ac:chgData name="Saim Mehmood" userId="dddc7e8a578a7a00" providerId="LiveId" clId="{D8B15708-E522-4113-A258-7B3B354F54C0}" dt="2020-03-23T23:24:00.724" v="825" actId="1076"/>
          <ac:spMkLst>
            <pc:docMk/>
            <pc:sldMk cId="2998750391" sldId="283"/>
            <ac:spMk id="58" creationId="{F4C658D5-3440-4909-8B1D-DBC9C2DA5B0E}"/>
          </ac:spMkLst>
        </pc:spChg>
        <pc:spChg chg="add mod">
          <ac:chgData name="Saim Mehmood" userId="dddc7e8a578a7a00" providerId="LiveId" clId="{D8B15708-E522-4113-A258-7B3B354F54C0}" dt="2020-03-23T23:23:53.002" v="822" actId="1076"/>
          <ac:spMkLst>
            <pc:docMk/>
            <pc:sldMk cId="2998750391" sldId="283"/>
            <ac:spMk id="59" creationId="{0C9DF938-8A45-46BE-8571-E237005D582C}"/>
          </ac:spMkLst>
        </pc:spChg>
        <pc:spChg chg="add mod">
          <ac:chgData name="Saim Mehmood" userId="dddc7e8a578a7a00" providerId="LiveId" clId="{D8B15708-E522-4113-A258-7B3B354F54C0}" dt="2020-03-23T23:31:14.858" v="838" actId="1076"/>
          <ac:spMkLst>
            <pc:docMk/>
            <pc:sldMk cId="2998750391" sldId="283"/>
            <ac:spMk id="60" creationId="{3F4B6693-C15C-4B34-9613-FBA28E7F87F1}"/>
          </ac:spMkLst>
        </pc:spChg>
        <pc:spChg chg="add mod">
          <ac:chgData name="Saim Mehmood" userId="dddc7e8a578a7a00" providerId="LiveId" clId="{D8B15708-E522-4113-A258-7B3B354F54C0}" dt="2020-03-23T23:23:50.647" v="821" actId="1076"/>
          <ac:spMkLst>
            <pc:docMk/>
            <pc:sldMk cId="2998750391" sldId="283"/>
            <ac:spMk id="61" creationId="{094BC902-07C0-4484-8645-C65289F5262F}"/>
          </ac:spMkLst>
        </pc:spChg>
        <pc:spChg chg="add mod">
          <ac:chgData name="Saim Mehmood" userId="dddc7e8a578a7a00" providerId="LiveId" clId="{D8B15708-E522-4113-A258-7B3B354F54C0}" dt="2020-03-23T23:23:44.809" v="820" actId="14100"/>
          <ac:spMkLst>
            <pc:docMk/>
            <pc:sldMk cId="2998750391" sldId="283"/>
            <ac:spMk id="62" creationId="{CBC6E441-8E97-44A0-9A37-C05FF0EB6B24}"/>
          </ac:spMkLst>
        </pc:spChg>
        <pc:spChg chg="add mod">
          <ac:chgData name="Saim Mehmood" userId="dddc7e8a578a7a00" providerId="LiveId" clId="{D8B15708-E522-4113-A258-7B3B354F54C0}" dt="2020-03-23T23:23:44.809" v="820" actId="14100"/>
          <ac:spMkLst>
            <pc:docMk/>
            <pc:sldMk cId="2998750391" sldId="283"/>
            <ac:spMk id="63" creationId="{65E17D92-54B3-4BFE-BBD8-5DC2E12E01A9}"/>
          </ac:spMkLst>
        </pc:spChg>
        <pc:spChg chg="add mod">
          <ac:chgData name="Saim Mehmood" userId="dddc7e8a578a7a00" providerId="LiveId" clId="{D8B15708-E522-4113-A258-7B3B354F54C0}" dt="2020-03-23T23:23:44.809" v="820" actId="14100"/>
          <ac:spMkLst>
            <pc:docMk/>
            <pc:sldMk cId="2998750391" sldId="283"/>
            <ac:spMk id="64" creationId="{E4D2DD60-B44C-486D-8FB1-01EF650A4F71}"/>
          </ac:spMkLst>
        </pc:spChg>
        <pc:spChg chg="add mod">
          <ac:chgData name="Saim Mehmood" userId="dddc7e8a578a7a00" providerId="LiveId" clId="{D8B15708-E522-4113-A258-7B3B354F54C0}" dt="2020-03-23T23:23:44.809" v="820" actId="14100"/>
          <ac:spMkLst>
            <pc:docMk/>
            <pc:sldMk cId="2998750391" sldId="283"/>
            <ac:spMk id="65" creationId="{85AFF321-B484-4FF8-8C6B-E7CF8F216E0A}"/>
          </ac:spMkLst>
        </pc:spChg>
        <pc:picChg chg="add del mod">
          <ac:chgData name="Saim Mehmood" userId="dddc7e8a578a7a00" providerId="LiveId" clId="{D8B15708-E522-4113-A258-7B3B354F54C0}" dt="2020-03-23T23:08:36.947" v="732" actId="478"/>
          <ac:picMkLst>
            <pc:docMk/>
            <pc:sldMk cId="2998750391" sldId="283"/>
            <ac:picMk id="5" creationId="{F7245234-1B17-458E-A8B0-D5791EB47820}"/>
          </ac:picMkLst>
        </pc:picChg>
        <pc:picChg chg="add mod">
          <ac:chgData name="Saim Mehmood" userId="dddc7e8a578a7a00" providerId="LiveId" clId="{D8B15708-E522-4113-A258-7B3B354F54C0}" dt="2020-03-23T23:19:38.832" v="795" actId="14100"/>
          <ac:picMkLst>
            <pc:docMk/>
            <pc:sldMk cId="2998750391" sldId="283"/>
            <ac:picMk id="7" creationId="{9BEE5E9B-B4CA-4F8E-8D99-74F93A9499F0}"/>
          </ac:picMkLst>
        </pc:picChg>
        <pc:picChg chg="add del mod ord">
          <ac:chgData name="Saim Mehmood" userId="dddc7e8a578a7a00" providerId="LiveId" clId="{D8B15708-E522-4113-A258-7B3B354F54C0}" dt="2020-03-23T23:18:03.641" v="776" actId="478"/>
          <ac:picMkLst>
            <pc:docMk/>
            <pc:sldMk cId="2998750391" sldId="283"/>
            <ac:picMk id="26" creationId="{3FF685A6-C0FF-4210-A333-4C8E56A40F3E}"/>
          </ac:picMkLst>
        </pc:picChg>
        <pc:picChg chg="add mod ord">
          <ac:chgData name="Saim Mehmood" userId="dddc7e8a578a7a00" providerId="LiveId" clId="{D8B15708-E522-4113-A258-7B3B354F54C0}" dt="2020-03-23T23:20:15.028" v="799" actId="167"/>
          <ac:picMkLst>
            <pc:docMk/>
            <pc:sldMk cId="2998750391" sldId="283"/>
            <ac:picMk id="28" creationId="{B2E0458F-F655-46F0-9C91-B9AAAB5B7036}"/>
          </ac:picMkLst>
        </pc:picChg>
        <pc:picChg chg="add del">
          <ac:chgData name="Saim Mehmood" userId="dddc7e8a578a7a00" providerId="LiveId" clId="{D8B15708-E522-4113-A258-7B3B354F54C0}" dt="2020-03-23T23:20:52.216" v="801"/>
          <ac:picMkLst>
            <pc:docMk/>
            <pc:sldMk cId="2998750391" sldId="283"/>
            <ac:picMk id="29" creationId="{4C6E22DD-71CF-4B55-A83F-68AAF62B599A}"/>
          </ac:picMkLst>
        </pc:picChg>
        <pc:picChg chg="add del mod">
          <ac:chgData name="Saim Mehmood" userId="dddc7e8a578a7a00" providerId="LiveId" clId="{D8B15708-E522-4113-A258-7B3B354F54C0}" dt="2020-03-23T23:21:17.379" v="805"/>
          <ac:picMkLst>
            <pc:docMk/>
            <pc:sldMk cId="2998750391" sldId="283"/>
            <ac:picMk id="30" creationId="{89C4F938-42EB-4775-9BCF-75B362515A85}"/>
          </ac:picMkLst>
        </pc:picChg>
        <pc:picChg chg="add mod">
          <ac:chgData name="Saim Mehmood" userId="dddc7e8a578a7a00" providerId="LiveId" clId="{D8B15708-E522-4113-A258-7B3B354F54C0}" dt="2020-03-23T23:24:09.808" v="830" actId="1076"/>
          <ac:picMkLst>
            <pc:docMk/>
            <pc:sldMk cId="2998750391" sldId="283"/>
            <ac:picMk id="48" creationId="{CF003D95-B8EA-48D7-85C9-DEED319644B1}"/>
          </ac:picMkLst>
        </pc:picChg>
      </pc:sldChg>
      <pc:sldChg chg="addSp add modAnim">
        <pc:chgData name="Saim Mehmood" userId="dddc7e8a578a7a00" providerId="LiveId" clId="{D8B15708-E522-4113-A258-7B3B354F54C0}" dt="2020-03-23T23:21:46.345" v="807"/>
        <pc:sldMkLst>
          <pc:docMk/>
          <pc:sldMk cId="1077010432" sldId="284"/>
        </pc:sldMkLst>
        <pc:spChg chg="add">
          <ac:chgData name="Saim Mehmood" userId="dddc7e8a578a7a00" providerId="LiveId" clId="{D8B15708-E522-4113-A258-7B3B354F54C0}" dt="2020-03-23T23:21:46.345" v="807"/>
          <ac:spMkLst>
            <pc:docMk/>
            <pc:sldMk cId="1077010432" sldId="284"/>
            <ac:spMk id="4" creationId="{D2AC977D-6C2D-42AD-A9C5-AE98728FCEAE}"/>
          </ac:spMkLst>
        </pc:spChg>
        <pc:spChg chg="add">
          <ac:chgData name="Saim Mehmood" userId="dddc7e8a578a7a00" providerId="LiveId" clId="{D8B15708-E522-4113-A258-7B3B354F54C0}" dt="2020-03-23T23:21:46.345" v="807"/>
          <ac:spMkLst>
            <pc:docMk/>
            <pc:sldMk cId="1077010432" sldId="284"/>
            <ac:spMk id="5" creationId="{0AB30C3E-3FD2-4EF5-8423-BD1CFD0D9F6B}"/>
          </ac:spMkLst>
        </pc:spChg>
        <pc:spChg chg="add">
          <ac:chgData name="Saim Mehmood" userId="dddc7e8a578a7a00" providerId="LiveId" clId="{D8B15708-E522-4113-A258-7B3B354F54C0}" dt="2020-03-23T23:21:46.345" v="807"/>
          <ac:spMkLst>
            <pc:docMk/>
            <pc:sldMk cId="1077010432" sldId="284"/>
            <ac:spMk id="6" creationId="{219723BE-FFEA-494B-A88F-F89BD3B0C9CF}"/>
          </ac:spMkLst>
        </pc:spChg>
        <pc:spChg chg="add">
          <ac:chgData name="Saim Mehmood" userId="dddc7e8a578a7a00" providerId="LiveId" clId="{D8B15708-E522-4113-A258-7B3B354F54C0}" dt="2020-03-23T23:21:46.345" v="807"/>
          <ac:spMkLst>
            <pc:docMk/>
            <pc:sldMk cId="1077010432" sldId="284"/>
            <ac:spMk id="7" creationId="{A5D8BCBF-5139-431A-8AAD-6A06A603000E}"/>
          </ac:spMkLst>
        </pc:spChg>
        <pc:spChg chg="add">
          <ac:chgData name="Saim Mehmood" userId="dddc7e8a578a7a00" providerId="LiveId" clId="{D8B15708-E522-4113-A258-7B3B354F54C0}" dt="2020-03-23T23:21:46.345" v="807"/>
          <ac:spMkLst>
            <pc:docMk/>
            <pc:sldMk cId="1077010432" sldId="284"/>
            <ac:spMk id="8" creationId="{69A1013B-D830-4C67-BEE1-721D9AD6104D}"/>
          </ac:spMkLst>
        </pc:spChg>
        <pc:spChg chg="add">
          <ac:chgData name="Saim Mehmood" userId="dddc7e8a578a7a00" providerId="LiveId" clId="{D8B15708-E522-4113-A258-7B3B354F54C0}" dt="2020-03-23T23:21:46.345" v="807"/>
          <ac:spMkLst>
            <pc:docMk/>
            <pc:sldMk cId="1077010432" sldId="284"/>
            <ac:spMk id="9" creationId="{9886F84C-DAFB-4850-AA54-BA93F416CE49}"/>
          </ac:spMkLst>
        </pc:spChg>
        <pc:spChg chg="add">
          <ac:chgData name="Saim Mehmood" userId="dddc7e8a578a7a00" providerId="LiveId" clId="{D8B15708-E522-4113-A258-7B3B354F54C0}" dt="2020-03-23T23:21:46.345" v="807"/>
          <ac:spMkLst>
            <pc:docMk/>
            <pc:sldMk cId="1077010432" sldId="284"/>
            <ac:spMk id="10" creationId="{778EEC62-4404-4579-8388-E2461D89C33C}"/>
          </ac:spMkLst>
        </pc:spChg>
        <pc:spChg chg="add">
          <ac:chgData name="Saim Mehmood" userId="dddc7e8a578a7a00" providerId="LiveId" clId="{D8B15708-E522-4113-A258-7B3B354F54C0}" dt="2020-03-23T23:21:46.345" v="807"/>
          <ac:spMkLst>
            <pc:docMk/>
            <pc:sldMk cId="1077010432" sldId="284"/>
            <ac:spMk id="11" creationId="{4DA673D0-AAE2-4727-9FAA-3E2E59EB9C66}"/>
          </ac:spMkLst>
        </pc:spChg>
        <pc:spChg chg="add">
          <ac:chgData name="Saim Mehmood" userId="dddc7e8a578a7a00" providerId="LiveId" clId="{D8B15708-E522-4113-A258-7B3B354F54C0}" dt="2020-03-23T23:21:46.345" v="807"/>
          <ac:spMkLst>
            <pc:docMk/>
            <pc:sldMk cId="1077010432" sldId="284"/>
            <ac:spMk id="12" creationId="{6D6CC668-7E50-4CF2-BEAD-C4F4F74ADC24}"/>
          </ac:spMkLst>
        </pc:spChg>
        <pc:spChg chg="add">
          <ac:chgData name="Saim Mehmood" userId="dddc7e8a578a7a00" providerId="LiveId" clId="{D8B15708-E522-4113-A258-7B3B354F54C0}" dt="2020-03-23T23:21:46.345" v="807"/>
          <ac:spMkLst>
            <pc:docMk/>
            <pc:sldMk cId="1077010432" sldId="284"/>
            <ac:spMk id="13" creationId="{535E94B8-E57C-4C2F-8694-1F9D7E5EC517}"/>
          </ac:spMkLst>
        </pc:spChg>
        <pc:spChg chg="add">
          <ac:chgData name="Saim Mehmood" userId="dddc7e8a578a7a00" providerId="LiveId" clId="{D8B15708-E522-4113-A258-7B3B354F54C0}" dt="2020-03-23T23:21:46.345" v="807"/>
          <ac:spMkLst>
            <pc:docMk/>
            <pc:sldMk cId="1077010432" sldId="284"/>
            <ac:spMk id="14" creationId="{1B1F62CC-87AF-4F0A-979D-09D4F65D5827}"/>
          </ac:spMkLst>
        </pc:spChg>
        <pc:spChg chg="add">
          <ac:chgData name="Saim Mehmood" userId="dddc7e8a578a7a00" providerId="LiveId" clId="{D8B15708-E522-4113-A258-7B3B354F54C0}" dt="2020-03-23T23:21:46.345" v="807"/>
          <ac:spMkLst>
            <pc:docMk/>
            <pc:sldMk cId="1077010432" sldId="284"/>
            <ac:spMk id="15" creationId="{D2FFA840-A6EF-4D6B-B134-1FB9977BC9C5}"/>
          </ac:spMkLst>
        </pc:spChg>
        <pc:spChg chg="add">
          <ac:chgData name="Saim Mehmood" userId="dddc7e8a578a7a00" providerId="LiveId" clId="{D8B15708-E522-4113-A258-7B3B354F54C0}" dt="2020-03-23T23:21:46.345" v="807"/>
          <ac:spMkLst>
            <pc:docMk/>
            <pc:sldMk cId="1077010432" sldId="284"/>
            <ac:spMk id="16" creationId="{70639DF5-8C62-40B7-8FFF-CE23293B556C}"/>
          </ac:spMkLst>
        </pc:spChg>
        <pc:spChg chg="add">
          <ac:chgData name="Saim Mehmood" userId="dddc7e8a578a7a00" providerId="LiveId" clId="{D8B15708-E522-4113-A258-7B3B354F54C0}" dt="2020-03-23T23:21:46.345" v="807"/>
          <ac:spMkLst>
            <pc:docMk/>
            <pc:sldMk cId="1077010432" sldId="284"/>
            <ac:spMk id="17" creationId="{416733C9-30BF-4DA6-B694-5C9039B6A572}"/>
          </ac:spMkLst>
        </pc:spChg>
        <pc:spChg chg="add">
          <ac:chgData name="Saim Mehmood" userId="dddc7e8a578a7a00" providerId="LiveId" clId="{D8B15708-E522-4113-A258-7B3B354F54C0}" dt="2020-03-23T23:21:46.345" v="807"/>
          <ac:spMkLst>
            <pc:docMk/>
            <pc:sldMk cId="1077010432" sldId="284"/>
            <ac:spMk id="18" creationId="{5C465D86-94AF-409F-86F4-E1662BBF64D2}"/>
          </ac:spMkLst>
        </pc:spChg>
        <pc:spChg chg="add">
          <ac:chgData name="Saim Mehmood" userId="dddc7e8a578a7a00" providerId="LiveId" clId="{D8B15708-E522-4113-A258-7B3B354F54C0}" dt="2020-03-23T23:21:46.345" v="807"/>
          <ac:spMkLst>
            <pc:docMk/>
            <pc:sldMk cId="1077010432" sldId="284"/>
            <ac:spMk id="19" creationId="{D12BAF88-52BE-4DA7-8D29-FFE5CFA77612}"/>
          </ac:spMkLst>
        </pc:spChg>
        <pc:spChg chg="add">
          <ac:chgData name="Saim Mehmood" userId="dddc7e8a578a7a00" providerId="LiveId" clId="{D8B15708-E522-4113-A258-7B3B354F54C0}" dt="2020-03-23T23:21:46.345" v="807"/>
          <ac:spMkLst>
            <pc:docMk/>
            <pc:sldMk cId="1077010432" sldId="284"/>
            <ac:spMk id="20" creationId="{4D858546-5AC8-4D10-BFF3-74DBCA41BB70}"/>
          </ac:spMkLst>
        </pc:spChg>
      </pc:sldChg>
    </pc:docChg>
  </pc:docChgLst>
  <pc:docChgLst>
    <pc:chgData name="Saim Mehmood" userId="dddc7e8a578a7a00" providerId="LiveId" clId="{7F4CAF92-A88A-4D27-9202-726DCCF1979B}"/>
    <pc:docChg chg="delSld">
      <pc:chgData name="Saim Mehmood" userId="dddc7e8a578a7a00" providerId="LiveId" clId="{7F4CAF92-A88A-4D27-9202-726DCCF1979B}" dt="2020-03-23T19:43:14.839" v="3" actId="2696"/>
      <pc:docMkLst>
        <pc:docMk/>
      </pc:docMkLst>
      <pc:sldChg chg="del">
        <pc:chgData name="Saim Mehmood" userId="dddc7e8a578a7a00" providerId="LiveId" clId="{7F4CAF92-A88A-4D27-9202-726DCCF1979B}" dt="2020-03-23T19:43:14.836" v="2" actId="2696"/>
        <pc:sldMkLst>
          <pc:docMk/>
          <pc:sldMk cId="3394943072" sldId="262"/>
        </pc:sldMkLst>
      </pc:sldChg>
      <pc:sldChg chg="del">
        <pc:chgData name="Saim Mehmood" userId="dddc7e8a578a7a00" providerId="LiveId" clId="{7F4CAF92-A88A-4D27-9202-726DCCF1979B}" dt="2020-03-23T19:43:14.797" v="1" actId="2696"/>
        <pc:sldMkLst>
          <pc:docMk/>
          <pc:sldMk cId="3063976908" sldId="263"/>
        </pc:sldMkLst>
      </pc:sldChg>
      <pc:sldChg chg="del">
        <pc:chgData name="Saim Mehmood" userId="dddc7e8a578a7a00" providerId="LiveId" clId="{7F4CAF92-A88A-4D27-9202-726DCCF1979B}" dt="2020-03-23T19:43:14.791" v="0" actId="2696"/>
        <pc:sldMkLst>
          <pc:docMk/>
          <pc:sldMk cId="2331645818" sldId="280"/>
        </pc:sldMkLst>
      </pc:sldChg>
      <pc:sldChg chg="del">
        <pc:chgData name="Saim Mehmood" userId="dddc7e8a578a7a00" providerId="LiveId" clId="{7F4CAF92-A88A-4D27-9202-726DCCF1979B}" dt="2020-03-23T19:43:14.839" v="3" actId="2696"/>
        <pc:sldMkLst>
          <pc:docMk/>
          <pc:sldMk cId="2231861488" sldId="281"/>
        </pc:sldMkLst>
      </pc:sldChg>
    </pc:docChg>
  </pc:docChgLst>
  <pc:docChgLst>
    <pc:chgData name="Saim Mehmood" userId="dddc7e8a578a7a00" providerId="LiveId" clId="{D2D368CE-3440-4A2E-81CA-E6B1FF009A78}"/>
    <pc:docChg chg="undo redo custSel addSld delSld modSld sldOrd">
      <pc:chgData name="Saim Mehmood" userId="dddc7e8a578a7a00" providerId="LiveId" clId="{D2D368CE-3440-4A2E-81CA-E6B1FF009A78}" dt="2020-03-29T16:02:11.937" v="6891" actId="113"/>
      <pc:docMkLst>
        <pc:docMk/>
      </pc:docMkLst>
      <pc:sldChg chg="modSp">
        <pc:chgData name="Saim Mehmood" userId="dddc7e8a578a7a00" providerId="LiveId" clId="{D2D368CE-3440-4A2E-81CA-E6B1FF009A78}" dt="2020-03-26T20:30:57.680" v="5305" actId="14100"/>
        <pc:sldMkLst>
          <pc:docMk/>
          <pc:sldMk cId="962824966" sldId="267"/>
        </pc:sldMkLst>
        <pc:spChg chg="mod">
          <ac:chgData name="Saim Mehmood" userId="dddc7e8a578a7a00" providerId="LiveId" clId="{D2D368CE-3440-4A2E-81CA-E6B1FF009A78}" dt="2020-03-26T20:30:57.680" v="5305" actId="14100"/>
          <ac:spMkLst>
            <pc:docMk/>
            <pc:sldMk cId="962824966" sldId="267"/>
            <ac:spMk id="3" creationId="{00000000-0000-0000-0000-000000000000}"/>
          </ac:spMkLst>
        </pc:spChg>
      </pc:sldChg>
      <pc:sldChg chg="modSp modNotesTx">
        <pc:chgData name="Saim Mehmood" userId="dddc7e8a578a7a00" providerId="LiveId" clId="{D2D368CE-3440-4A2E-81CA-E6B1FF009A78}" dt="2020-03-28T15:07:55.198" v="6387" actId="20577"/>
        <pc:sldMkLst>
          <pc:docMk/>
          <pc:sldMk cId="3664509093" sldId="269"/>
        </pc:sldMkLst>
        <pc:spChg chg="mod">
          <ac:chgData name="Saim Mehmood" userId="dddc7e8a578a7a00" providerId="LiveId" clId="{D2D368CE-3440-4A2E-81CA-E6B1FF009A78}" dt="2020-03-27T01:01:16.553" v="5487" actId="14100"/>
          <ac:spMkLst>
            <pc:docMk/>
            <pc:sldMk cId="3664509093" sldId="269"/>
            <ac:spMk id="4" creationId="{2650D5A7-14EB-422A-BB1F-5696DD864D9F}"/>
          </ac:spMkLst>
        </pc:spChg>
      </pc:sldChg>
      <pc:sldChg chg="addSp delSp modSp modAnim">
        <pc:chgData name="Saim Mehmood" userId="dddc7e8a578a7a00" providerId="LiveId" clId="{D2D368CE-3440-4A2E-81CA-E6B1FF009A78}" dt="2020-03-28T17:13:01.654" v="6517"/>
        <pc:sldMkLst>
          <pc:docMk/>
          <pc:sldMk cId="231948725" sldId="271"/>
        </pc:sldMkLst>
        <pc:spChg chg="mod">
          <ac:chgData name="Saim Mehmood" userId="dddc7e8a578a7a00" providerId="LiveId" clId="{D2D368CE-3440-4A2E-81CA-E6B1FF009A78}" dt="2020-03-26T17:39:45.177" v="4902" actId="1076"/>
          <ac:spMkLst>
            <pc:docMk/>
            <pc:sldMk cId="231948725" sldId="271"/>
            <ac:spMk id="3" creationId="{85B03079-0322-48D1-BCA0-1A806B53D3FB}"/>
          </ac:spMkLst>
        </pc:spChg>
        <pc:spChg chg="mod">
          <ac:chgData name="Saim Mehmood" userId="dddc7e8a578a7a00" providerId="LiveId" clId="{D2D368CE-3440-4A2E-81CA-E6B1FF009A78}" dt="2020-03-26T17:39:39.966" v="4901" actId="1076"/>
          <ac:spMkLst>
            <pc:docMk/>
            <pc:sldMk cId="231948725" sldId="271"/>
            <ac:spMk id="5" creationId="{DAB35B2D-B4CD-4552-AE25-B5A023396596}"/>
          </ac:spMkLst>
        </pc:spChg>
        <pc:spChg chg="mod">
          <ac:chgData name="Saim Mehmood" userId="dddc7e8a578a7a00" providerId="LiveId" clId="{D2D368CE-3440-4A2E-81CA-E6B1FF009A78}" dt="2020-03-26T17:41:54.691" v="4915" actId="465"/>
          <ac:spMkLst>
            <pc:docMk/>
            <pc:sldMk cId="231948725" sldId="271"/>
            <ac:spMk id="6" creationId="{A57C63AB-DF30-4BB0-BF06-568F49A8C444}"/>
          </ac:spMkLst>
        </pc:spChg>
        <pc:spChg chg="mod">
          <ac:chgData name="Saim Mehmood" userId="dddc7e8a578a7a00" providerId="LiveId" clId="{D2D368CE-3440-4A2E-81CA-E6B1FF009A78}" dt="2020-03-26T17:41:54.691" v="4915" actId="465"/>
          <ac:spMkLst>
            <pc:docMk/>
            <pc:sldMk cId="231948725" sldId="271"/>
            <ac:spMk id="7" creationId="{EDD59AEF-8A41-475F-B7A5-BEBFF2602D6B}"/>
          </ac:spMkLst>
        </pc:spChg>
        <pc:spChg chg="mod">
          <ac:chgData name="Saim Mehmood" userId="dddc7e8a578a7a00" providerId="LiveId" clId="{D2D368CE-3440-4A2E-81CA-E6B1FF009A78}" dt="2020-03-26T17:41:54.691" v="4915" actId="465"/>
          <ac:spMkLst>
            <pc:docMk/>
            <pc:sldMk cId="231948725" sldId="271"/>
            <ac:spMk id="8" creationId="{953AA371-CC63-46A8-BCAE-2BA466CBA8D4}"/>
          </ac:spMkLst>
        </pc:spChg>
        <pc:spChg chg="add mod">
          <ac:chgData name="Saim Mehmood" userId="dddc7e8a578a7a00" providerId="LiveId" clId="{D2D368CE-3440-4A2E-81CA-E6B1FF009A78}" dt="2020-03-26T17:41:54.691" v="4915" actId="465"/>
          <ac:spMkLst>
            <pc:docMk/>
            <pc:sldMk cId="231948725" sldId="271"/>
            <ac:spMk id="9" creationId="{26EC9655-FD16-4901-BD80-FB3451AA3007}"/>
          </ac:spMkLst>
        </pc:spChg>
        <pc:spChg chg="add del">
          <ac:chgData name="Saim Mehmood" userId="dddc7e8a578a7a00" providerId="LiveId" clId="{D2D368CE-3440-4A2E-81CA-E6B1FF009A78}" dt="2020-03-26T17:38:37.757" v="4886"/>
          <ac:spMkLst>
            <pc:docMk/>
            <pc:sldMk cId="231948725" sldId="271"/>
            <ac:spMk id="10" creationId="{14E87E0A-6716-4990-8E77-2CF7740A5368}"/>
          </ac:spMkLst>
        </pc:spChg>
        <pc:spChg chg="mod">
          <ac:chgData name="Saim Mehmood" userId="dddc7e8a578a7a00" providerId="LiveId" clId="{D2D368CE-3440-4A2E-81CA-E6B1FF009A78}" dt="2020-03-28T17:13:01.654" v="6517"/>
          <ac:spMkLst>
            <pc:docMk/>
            <pc:sldMk cId="231948725" sldId="271"/>
            <ac:spMk id="10" creationId="{627C110C-9DF5-4557-A992-72439CCFA0E9}"/>
          </ac:spMkLst>
        </pc:spChg>
        <pc:picChg chg="mod">
          <ac:chgData name="Saim Mehmood" userId="dddc7e8a578a7a00" providerId="LiveId" clId="{D2D368CE-3440-4A2E-81CA-E6B1FF009A78}" dt="2020-03-26T17:39:39.966" v="4901" actId="1076"/>
          <ac:picMkLst>
            <pc:docMk/>
            <pc:sldMk cId="231948725" sldId="271"/>
            <ac:picMk id="2" creationId="{125F1AB6-691E-4D26-9BCE-DCA65CC70E7B}"/>
          </ac:picMkLst>
        </pc:picChg>
        <pc:picChg chg="mod">
          <ac:chgData name="Saim Mehmood" userId="dddc7e8a578a7a00" providerId="LiveId" clId="{D2D368CE-3440-4A2E-81CA-E6B1FF009A78}" dt="2020-03-26T17:39:39.966" v="4901" actId="1076"/>
          <ac:picMkLst>
            <pc:docMk/>
            <pc:sldMk cId="231948725" sldId="271"/>
            <ac:picMk id="4" creationId="{348F2D76-D7D7-428A-A1EA-D2545840A07C}"/>
          </ac:picMkLst>
        </pc:picChg>
      </pc:sldChg>
      <pc:sldChg chg="modSp">
        <pc:chgData name="Saim Mehmood" userId="dddc7e8a578a7a00" providerId="LiveId" clId="{D2D368CE-3440-4A2E-81CA-E6B1FF009A78}" dt="2020-03-26T20:29:48.448" v="5300" actId="1076"/>
        <pc:sldMkLst>
          <pc:docMk/>
          <pc:sldMk cId="1448007156" sldId="273"/>
        </pc:sldMkLst>
        <pc:spChg chg="mod">
          <ac:chgData name="Saim Mehmood" userId="dddc7e8a578a7a00" providerId="LiveId" clId="{D2D368CE-3440-4A2E-81CA-E6B1FF009A78}" dt="2020-03-26T20:29:48.448" v="5300" actId="1076"/>
          <ac:spMkLst>
            <pc:docMk/>
            <pc:sldMk cId="1448007156" sldId="273"/>
            <ac:spMk id="3" creationId="{847F8171-C1CF-4F50-9D73-45F9ECFC9E6A}"/>
          </ac:spMkLst>
        </pc:spChg>
        <pc:spChg chg="mod">
          <ac:chgData name="Saim Mehmood" userId="dddc7e8a578a7a00" providerId="LiveId" clId="{D2D368CE-3440-4A2E-81CA-E6B1FF009A78}" dt="2020-03-26T20:29:41.294" v="5299" actId="1076"/>
          <ac:spMkLst>
            <pc:docMk/>
            <pc:sldMk cId="1448007156" sldId="273"/>
            <ac:spMk id="6" creationId="{E72DE26F-A501-4639-982A-119FE590588C}"/>
          </ac:spMkLst>
        </pc:spChg>
      </pc:sldChg>
      <pc:sldChg chg="modSp modNotesTx">
        <pc:chgData name="Saim Mehmood" userId="dddc7e8a578a7a00" providerId="LiveId" clId="{D2D368CE-3440-4A2E-81CA-E6B1FF009A78}" dt="2020-03-29T03:56:59.204" v="6571" actId="14100"/>
        <pc:sldMkLst>
          <pc:docMk/>
          <pc:sldMk cId="3961355642" sldId="275"/>
        </pc:sldMkLst>
        <pc:spChg chg="mod">
          <ac:chgData name="Saim Mehmood" userId="dddc7e8a578a7a00" providerId="LiveId" clId="{D2D368CE-3440-4A2E-81CA-E6B1FF009A78}" dt="2020-03-29T03:56:59.204" v="6571" actId="14100"/>
          <ac:spMkLst>
            <pc:docMk/>
            <pc:sldMk cId="3961355642" sldId="275"/>
            <ac:spMk id="9" creationId="{F1108589-3417-41A1-AB65-FF583EE06609}"/>
          </ac:spMkLst>
        </pc:spChg>
        <pc:spChg chg="mod">
          <ac:chgData name="Saim Mehmood" userId="dddc7e8a578a7a00" providerId="LiveId" clId="{D2D368CE-3440-4A2E-81CA-E6B1FF009A78}" dt="2020-03-29T03:56:59.204" v="6571" actId="14100"/>
          <ac:spMkLst>
            <pc:docMk/>
            <pc:sldMk cId="3961355642" sldId="275"/>
            <ac:spMk id="10" creationId="{B25B0B4B-E1C4-492E-86D1-223AEB721BB3}"/>
          </ac:spMkLst>
        </pc:spChg>
        <pc:spChg chg="mod">
          <ac:chgData name="Saim Mehmood" userId="dddc7e8a578a7a00" providerId="LiveId" clId="{D2D368CE-3440-4A2E-81CA-E6B1FF009A78}" dt="2020-03-29T03:56:59.204" v="6571" actId="14100"/>
          <ac:spMkLst>
            <pc:docMk/>
            <pc:sldMk cId="3961355642" sldId="275"/>
            <ac:spMk id="11" creationId="{03C2C37C-83ED-478F-B5AF-CDD4935C507B}"/>
          </ac:spMkLst>
        </pc:spChg>
      </pc:sldChg>
      <pc:sldChg chg="modSp modNotesTx">
        <pc:chgData name="Saim Mehmood" userId="dddc7e8a578a7a00" providerId="LiveId" clId="{D2D368CE-3440-4A2E-81CA-E6B1FF009A78}" dt="2020-03-29T15:57:59.529" v="6882" actId="20577"/>
        <pc:sldMkLst>
          <pc:docMk/>
          <pc:sldMk cId="722901130" sldId="277"/>
        </pc:sldMkLst>
        <pc:spChg chg="mod">
          <ac:chgData name="Saim Mehmood" userId="dddc7e8a578a7a00" providerId="LiveId" clId="{D2D368CE-3440-4A2E-81CA-E6B1FF009A78}" dt="2020-03-29T15:57:59.529" v="6882" actId="20577"/>
          <ac:spMkLst>
            <pc:docMk/>
            <pc:sldMk cId="722901130" sldId="277"/>
            <ac:spMk id="2" creationId="{2229676F-38B3-4509-B8BA-8E6095E0A981}"/>
          </ac:spMkLst>
        </pc:spChg>
      </pc:sldChg>
      <pc:sldChg chg="modSp">
        <pc:chgData name="Saim Mehmood" userId="dddc7e8a578a7a00" providerId="LiveId" clId="{D2D368CE-3440-4A2E-81CA-E6B1FF009A78}" dt="2020-03-29T03:56:15.527" v="6567" actId="14100"/>
        <pc:sldMkLst>
          <pc:docMk/>
          <pc:sldMk cId="183970112" sldId="279"/>
        </pc:sldMkLst>
        <pc:spChg chg="mod">
          <ac:chgData name="Saim Mehmood" userId="dddc7e8a578a7a00" providerId="LiveId" clId="{D2D368CE-3440-4A2E-81CA-E6B1FF009A78}" dt="2020-03-26T20:36:47.666" v="5331" actId="554"/>
          <ac:spMkLst>
            <pc:docMk/>
            <pc:sldMk cId="183970112" sldId="279"/>
            <ac:spMk id="2" creationId="{F5F6DC1B-9172-4541-821B-9E1B956694F7}"/>
          </ac:spMkLst>
        </pc:spChg>
        <pc:spChg chg="mod">
          <ac:chgData name="Saim Mehmood" userId="dddc7e8a578a7a00" providerId="LiveId" clId="{D2D368CE-3440-4A2E-81CA-E6B1FF009A78}" dt="2020-03-26T20:36:26.623" v="5329" actId="12789"/>
          <ac:spMkLst>
            <pc:docMk/>
            <pc:sldMk cId="183970112" sldId="279"/>
            <ac:spMk id="5" creationId="{54B5130F-C6A0-498D-93B5-4D7D61CABC9F}"/>
          </ac:spMkLst>
        </pc:spChg>
        <pc:spChg chg="mod">
          <ac:chgData name="Saim Mehmood" userId="dddc7e8a578a7a00" providerId="LiveId" clId="{D2D368CE-3440-4A2E-81CA-E6B1FF009A78}" dt="2020-03-29T03:56:15.527" v="6567" actId="14100"/>
          <ac:spMkLst>
            <pc:docMk/>
            <pc:sldMk cId="183970112" sldId="279"/>
            <ac:spMk id="6" creationId="{68013DDB-8382-44CD-B7D1-D1E24929A5A7}"/>
          </ac:spMkLst>
        </pc:spChg>
        <pc:spChg chg="mod">
          <ac:chgData name="Saim Mehmood" userId="dddc7e8a578a7a00" providerId="LiveId" clId="{D2D368CE-3440-4A2E-81CA-E6B1FF009A78}" dt="2020-03-29T03:56:15.527" v="6567" actId="14100"/>
          <ac:spMkLst>
            <pc:docMk/>
            <pc:sldMk cId="183970112" sldId="279"/>
            <ac:spMk id="7" creationId="{3174FA69-445A-4B1E-8CE9-4BDD2311E714}"/>
          </ac:spMkLst>
        </pc:spChg>
        <pc:spChg chg="mod">
          <ac:chgData name="Saim Mehmood" userId="dddc7e8a578a7a00" providerId="LiveId" clId="{D2D368CE-3440-4A2E-81CA-E6B1FF009A78}" dt="2020-03-29T03:56:15.527" v="6567" actId="14100"/>
          <ac:spMkLst>
            <pc:docMk/>
            <pc:sldMk cId="183970112" sldId="279"/>
            <ac:spMk id="8" creationId="{C709C299-8102-4394-9AB1-0C87BCCD6B55}"/>
          </ac:spMkLst>
        </pc:spChg>
        <pc:picChg chg="mod">
          <ac:chgData name="Saim Mehmood" userId="dddc7e8a578a7a00" providerId="LiveId" clId="{D2D368CE-3440-4A2E-81CA-E6B1FF009A78}" dt="2020-03-26T20:36:26.623" v="5329" actId="12789"/>
          <ac:picMkLst>
            <pc:docMk/>
            <pc:sldMk cId="183970112" sldId="279"/>
            <ac:picMk id="4" creationId="{47E2BAB0-4512-4A86-9685-DE1DEE7AA8EA}"/>
          </ac:picMkLst>
        </pc:picChg>
      </pc:sldChg>
      <pc:sldChg chg="modSp">
        <pc:chgData name="Saim Mehmood" userId="dddc7e8a578a7a00" providerId="LiveId" clId="{D2D368CE-3440-4A2E-81CA-E6B1FF009A78}" dt="2020-03-29T06:00:09.540" v="6576" actId="1076"/>
        <pc:sldMkLst>
          <pc:docMk/>
          <pc:sldMk cId="2528460514" sldId="280"/>
        </pc:sldMkLst>
        <pc:spChg chg="mod">
          <ac:chgData name="Saim Mehmood" userId="dddc7e8a578a7a00" providerId="LiveId" clId="{D2D368CE-3440-4A2E-81CA-E6B1FF009A78}" dt="2020-03-26T20:35:44.146" v="5327" actId="20577"/>
          <ac:spMkLst>
            <pc:docMk/>
            <pc:sldMk cId="2528460514" sldId="280"/>
            <ac:spMk id="5" creationId="{54B5130F-C6A0-498D-93B5-4D7D61CABC9F}"/>
          </ac:spMkLst>
        </pc:spChg>
        <pc:spChg chg="mod">
          <ac:chgData name="Saim Mehmood" userId="dddc7e8a578a7a00" providerId="LiveId" clId="{D2D368CE-3440-4A2E-81CA-E6B1FF009A78}" dt="2020-03-29T06:00:09.540" v="6576" actId="1076"/>
          <ac:spMkLst>
            <pc:docMk/>
            <pc:sldMk cId="2528460514" sldId="280"/>
            <ac:spMk id="10" creationId="{490EE2CC-14B2-460B-B373-3F03C11ADC4C}"/>
          </ac:spMkLst>
        </pc:spChg>
        <pc:spChg chg="mod">
          <ac:chgData name="Saim Mehmood" userId="dddc7e8a578a7a00" providerId="LiveId" clId="{D2D368CE-3440-4A2E-81CA-E6B1FF009A78}" dt="2020-03-29T05:59:51.422" v="6573" actId="14100"/>
          <ac:spMkLst>
            <pc:docMk/>
            <pc:sldMk cId="2528460514" sldId="280"/>
            <ac:spMk id="11" creationId="{F67296B8-F6BD-4584-8742-5B95988D9AE7}"/>
          </ac:spMkLst>
        </pc:spChg>
        <pc:spChg chg="mod">
          <ac:chgData name="Saim Mehmood" userId="dddc7e8a578a7a00" providerId="LiveId" clId="{D2D368CE-3440-4A2E-81CA-E6B1FF009A78}" dt="2020-03-29T05:59:51.422" v="6573" actId="14100"/>
          <ac:spMkLst>
            <pc:docMk/>
            <pc:sldMk cId="2528460514" sldId="280"/>
            <ac:spMk id="12" creationId="{0D66CFBC-802D-4E11-8A8E-F54D788DF76C}"/>
          </ac:spMkLst>
        </pc:spChg>
        <pc:spChg chg="mod">
          <ac:chgData name="Saim Mehmood" userId="dddc7e8a578a7a00" providerId="LiveId" clId="{D2D368CE-3440-4A2E-81CA-E6B1FF009A78}" dt="2020-03-27T04:33:55.706" v="5548" actId="1076"/>
          <ac:spMkLst>
            <pc:docMk/>
            <pc:sldMk cId="2528460514" sldId="280"/>
            <ac:spMk id="13" creationId="{241627B6-6EAC-4AF9-B092-3DD4B6121357}"/>
          </ac:spMkLst>
        </pc:spChg>
        <pc:spChg chg="mod">
          <ac:chgData name="Saim Mehmood" userId="dddc7e8a578a7a00" providerId="LiveId" clId="{D2D368CE-3440-4A2E-81CA-E6B1FF009A78}" dt="2020-03-27T04:33:55.706" v="5548" actId="1076"/>
          <ac:spMkLst>
            <pc:docMk/>
            <pc:sldMk cId="2528460514" sldId="280"/>
            <ac:spMk id="14" creationId="{0AB8404D-8641-43B3-B799-1586EE459AD6}"/>
          </ac:spMkLst>
        </pc:spChg>
        <pc:picChg chg="mod">
          <ac:chgData name="Saim Mehmood" userId="dddc7e8a578a7a00" providerId="LiveId" clId="{D2D368CE-3440-4A2E-81CA-E6B1FF009A78}" dt="2020-03-29T05:59:58.002" v="6575" actId="1076"/>
          <ac:picMkLst>
            <pc:docMk/>
            <pc:sldMk cId="2528460514" sldId="280"/>
            <ac:picMk id="9" creationId="{C1D262D0-3747-4EC2-A7C4-3F990C6AED42}"/>
          </ac:picMkLst>
        </pc:picChg>
      </pc:sldChg>
      <pc:sldChg chg="modNotesTx">
        <pc:chgData name="Saim Mehmood" userId="dddc7e8a578a7a00" providerId="LiveId" clId="{D2D368CE-3440-4A2E-81CA-E6B1FF009A78}" dt="2020-03-26T20:37:18.171" v="5335" actId="20577"/>
        <pc:sldMkLst>
          <pc:docMk/>
          <pc:sldMk cId="679024938" sldId="282"/>
        </pc:sldMkLst>
      </pc:sldChg>
      <pc:sldChg chg="modNotesTx">
        <pc:chgData name="Saim Mehmood" userId="dddc7e8a578a7a00" providerId="LiveId" clId="{D2D368CE-3440-4A2E-81CA-E6B1FF009A78}" dt="2020-03-24T18:39:12.861" v="278" actId="20577"/>
        <pc:sldMkLst>
          <pc:docMk/>
          <pc:sldMk cId="2998750391" sldId="283"/>
        </pc:sldMkLst>
      </pc:sldChg>
      <pc:sldChg chg="addSp delSp modSp delAnim modAnim modNotesTx">
        <pc:chgData name="Saim Mehmood" userId="dddc7e8a578a7a00" providerId="LiveId" clId="{D2D368CE-3440-4A2E-81CA-E6B1FF009A78}" dt="2020-03-27T21:20:23.498" v="6196" actId="20577"/>
        <pc:sldMkLst>
          <pc:docMk/>
          <pc:sldMk cId="1077010432" sldId="284"/>
        </pc:sldMkLst>
        <pc:spChg chg="mod">
          <ac:chgData name="Saim Mehmood" userId="dddc7e8a578a7a00" providerId="LiveId" clId="{D2D368CE-3440-4A2E-81CA-E6B1FF009A78}" dt="2020-03-27T01:09:30.943" v="5536" actId="1076"/>
          <ac:spMkLst>
            <pc:docMk/>
            <pc:sldMk cId="1077010432" sldId="284"/>
            <ac:spMk id="2" creationId="{EAF2FD67-A523-48A4-8F5A-DFF931D69F5A}"/>
          </ac:spMkLst>
        </pc:spChg>
        <pc:spChg chg="del mod">
          <ac:chgData name="Saim Mehmood" userId="dddc7e8a578a7a00" providerId="LiveId" clId="{D2D368CE-3440-4A2E-81CA-E6B1FF009A78}" dt="2020-03-24T03:23:00.992" v="43" actId="478"/>
          <ac:spMkLst>
            <pc:docMk/>
            <pc:sldMk cId="1077010432" sldId="284"/>
            <ac:spMk id="3" creationId="{A0DE0BC5-623B-4E1F-B3E6-DC6BF18C2FB5}"/>
          </ac:spMkLst>
        </pc:spChg>
        <pc:spChg chg="del">
          <ac:chgData name="Saim Mehmood" userId="dddc7e8a578a7a00" providerId="LiveId" clId="{D2D368CE-3440-4A2E-81CA-E6B1FF009A78}" dt="2020-03-24T03:23:30.932" v="45" actId="478"/>
          <ac:spMkLst>
            <pc:docMk/>
            <pc:sldMk cId="1077010432" sldId="284"/>
            <ac:spMk id="4" creationId="{D2AC977D-6C2D-42AD-A9C5-AE98728FCEAE}"/>
          </ac:spMkLst>
        </pc:spChg>
        <pc:spChg chg="del">
          <ac:chgData name="Saim Mehmood" userId="dddc7e8a578a7a00" providerId="LiveId" clId="{D2D368CE-3440-4A2E-81CA-E6B1FF009A78}" dt="2020-03-24T03:23:26.262" v="44" actId="478"/>
          <ac:spMkLst>
            <pc:docMk/>
            <pc:sldMk cId="1077010432" sldId="284"/>
            <ac:spMk id="5" creationId="{0AB30C3E-3FD2-4EF5-8423-BD1CFD0D9F6B}"/>
          </ac:spMkLst>
        </pc:spChg>
        <pc:spChg chg="del">
          <ac:chgData name="Saim Mehmood" userId="dddc7e8a578a7a00" providerId="LiveId" clId="{D2D368CE-3440-4A2E-81CA-E6B1FF009A78}" dt="2020-03-24T03:23:26.262" v="44" actId="478"/>
          <ac:spMkLst>
            <pc:docMk/>
            <pc:sldMk cId="1077010432" sldId="284"/>
            <ac:spMk id="6" creationId="{219723BE-FFEA-494B-A88F-F89BD3B0C9CF}"/>
          </ac:spMkLst>
        </pc:spChg>
        <pc:spChg chg="del">
          <ac:chgData name="Saim Mehmood" userId="dddc7e8a578a7a00" providerId="LiveId" clId="{D2D368CE-3440-4A2E-81CA-E6B1FF009A78}" dt="2020-03-24T03:23:26.262" v="44" actId="478"/>
          <ac:spMkLst>
            <pc:docMk/>
            <pc:sldMk cId="1077010432" sldId="284"/>
            <ac:spMk id="7" creationId="{A5D8BCBF-5139-431A-8AAD-6A06A603000E}"/>
          </ac:spMkLst>
        </pc:spChg>
        <pc:spChg chg="del">
          <ac:chgData name="Saim Mehmood" userId="dddc7e8a578a7a00" providerId="LiveId" clId="{D2D368CE-3440-4A2E-81CA-E6B1FF009A78}" dt="2020-03-24T03:23:26.262" v="44" actId="478"/>
          <ac:spMkLst>
            <pc:docMk/>
            <pc:sldMk cId="1077010432" sldId="284"/>
            <ac:spMk id="8" creationId="{69A1013B-D830-4C67-BEE1-721D9AD6104D}"/>
          </ac:spMkLst>
        </pc:spChg>
        <pc:spChg chg="del">
          <ac:chgData name="Saim Mehmood" userId="dddc7e8a578a7a00" providerId="LiveId" clId="{D2D368CE-3440-4A2E-81CA-E6B1FF009A78}" dt="2020-03-24T03:23:26.262" v="44" actId="478"/>
          <ac:spMkLst>
            <pc:docMk/>
            <pc:sldMk cId="1077010432" sldId="284"/>
            <ac:spMk id="9" creationId="{9886F84C-DAFB-4850-AA54-BA93F416CE49}"/>
          </ac:spMkLst>
        </pc:spChg>
        <pc:spChg chg="del">
          <ac:chgData name="Saim Mehmood" userId="dddc7e8a578a7a00" providerId="LiveId" clId="{D2D368CE-3440-4A2E-81CA-E6B1FF009A78}" dt="2020-03-24T03:23:30.932" v="45" actId="478"/>
          <ac:spMkLst>
            <pc:docMk/>
            <pc:sldMk cId="1077010432" sldId="284"/>
            <ac:spMk id="10" creationId="{778EEC62-4404-4579-8388-E2461D89C33C}"/>
          </ac:spMkLst>
        </pc:spChg>
        <pc:spChg chg="del">
          <ac:chgData name="Saim Mehmood" userId="dddc7e8a578a7a00" providerId="LiveId" clId="{D2D368CE-3440-4A2E-81CA-E6B1FF009A78}" dt="2020-03-24T03:23:30.932" v="45" actId="478"/>
          <ac:spMkLst>
            <pc:docMk/>
            <pc:sldMk cId="1077010432" sldId="284"/>
            <ac:spMk id="11" creationId="{4DA673D0-AAE2-4727-9FAA-3E2E59EB9C66}"/>
          </ac:spMkLst>
        </pc:spChg>
        <pc:spChg chg="add mod">
          <ac:chgData name="Saim Mehmood" userId="dddc7e8a578a7a00" providerId="LiveId" clId="{D2D368CE-3440-4A2E-81CA-E6B1FF009A78}" dt="2020-03-26T20:55:25.547" v="5372" actId="1076"/>
          <ac:spMkLst>
            <pc:docMk/>
            <pc:sldMk cId="1077010432" sldId="284"/>
            <ac:spMk id="11" creationId="{D99D08CB-4796-4319-BBFF-6AA30D17BEED}"/>
          </ac:spMkLst>
        </pc:spChg>
        <pc:spChg chg="add mod">
          <ac:chgData name="Saim Mehmood" userId="dddc7e8a578a7a00" providerId="LiveId" clId="{D2D368CE-3440-4A2E-81CA-E6B1FF009A78}" dt="2020-03-26T20:55:25.547" v="5372" actId="1076"/>
          <ac:spMkLst>
            <pc:docMk/>
            <pc:sldMk cId="1077010432" sldId="284"/>
            <ac:spMk id="12" creationId="{1ECEF9A1-C87D-4E95-9B2F-7C4FD534D898}"/>
          </ac:spMkLst>
        </pc:spChg>
        <pc:spChg chg="del">
          <ac:chgData name="Saim Mehmood" userId="dddc7e8a578a7a00" providerId="LiveId" clId="{D2D368CE-3440-4A2E-81CA-E6B1FF009A78}" dt="2020-03-24T03:23:30.932" v="45" actId="478"/>
          <ac:spMkLst>
            <pc:docMk/>
            <pc:sldMk cId="1077010432" sldId="284"/>
            <ac:spMk id="12" creationId="{6D6CC668-7E50-4CF2-BEAD-C4F4F74ADC24}"/>
          </ac:spMkLst>
        </pc:spChg>
        <pc:spChg chg="del">
          <ac:chgData name="Saim Mehmood" userId="dddc7e8a578a7a00" providerId="LiveId" clId="{D2D368CE-3440-4A2E-81CA-E6B1FF009A78}" dt="2020-03-24T03:23:30.932" v="45" actId="478"/>
          <ac:spMkLst>
            <pc:docMk/>
            <pc:sldMk cId="1077010432" sldId="284"/>
            <ac:spMk id="13" creationId="{535E94B8-E57C-4C2F-8694-1F9D7E5EC517}"/>
          </ac:spMkLst>
        </pc:spChg>
        <pc:spChg chg="add mod">
          <ac:chgData name="Saim Mehmood" userId="dddc7e8a578a7a00" providerId="LiveId" clId="{D2D368CE-3440-4A2E-81CA-E6B1FF009A78}" dt="2020-03-26T20:55:25.547" v="5372" actId="1076"/>
          <ac:spMkLst>
            <pc:docMk/>
            <pc:sldMk cId="1077010432" sldId="284"/>
            <ac:spMk id="13" creationId="{AB1CEEC2-2D15-4FBA-90BD-373DF9DF5AA4}"/>
          </ac:spMkLst>
        </pc:spChg>
        <pc:spChg chg="del">
          <ac:chgData name="Saim Mehmood" userId="dddc7e8a578a7a00" providerId="LiveId" clId="{D2D368CE-3440-4A2E-81CA-E6B1FF009A78}" dt="2020-03-24T03:23:30.932" v="45" actId="478"/>
          <ac:spMkLst>
            <pc:docMk/>
            <pc:sldMk cId="1077010432" sldId="284"/>
            <ac:spMk id="14" creationId="{1B1F62CC-87AF-4F0A-979D-09D4F65D5827}"/>
          </ac:spMkLst>
        </pc:spChg>
        <pc:spChg chg="add mod">
          <ac:chgData name="Saim Mehmood" userId="dddc7e8a578a7a00" providerId="LiveId" clId="{D2D368CE-3440-4A2E-81CA-E6B1FF009A78}" dt="2020-03-26T20:55:25.547" v="5372" actId="1076"/>
          <ac:spMkLst>
            <pc:docMk/>
            <pc:sldMk cId="1077010432" sldId="284"/>
            <ac:spMk id="14" creationId="{82BF938A-F905-4B40-AEF0-B3F52ADD0AEC}"/>
          </ac:spMkLst>
        </pc:spChg>
        <pc:spChg chg="del">
          <ac:chgData name="Saim Mehmood" userId="dddc7e8a578a7a00" providerId="LiveId" clId="{D2D368CE-3440-4A2E-81CA-E6B1FF009A78}" dt="2020-03-24T03:23:26.262" v="44" actId="478"/>
          <ac:spMkLst>
            <pc:docMk/>
            <pc:sldMk cId="1077010432" sldId="284"/>
            <ac:spMk id="15" creationId="{D2FFA840-A6EF-4D6B-B134-1FB9977BC9C5}"/>
          </ac:spMkLst>
        </pc:spChg>
        <pc:spChg chg="add mod">
          <ac:chgData name="Saim Mehmood" userId="dddc7e8a578a7a00" providerId="LiveId" clId="{D2D368CE-3440-4A2E-81CA-E6B1FF009A78}" dt="2020-03-26T20:55:25.547" v="5372" actId="1076"/>
          <ac:spMkLst>
            <pc:docMk/>
            <pc:sldMk cId="1077010432" sldId="284"/>
            <ac:spMk id="15" creationId="{EC36F7A3-C274-4FD5-94B7-99BF9C88884E}"/>
          </ac:spMkLst>
        </pc:spChg>
        <pc:spChg chg="del">
          <ac:chgData name="Saim Mehmood" userId="dddc7e8a578a7a00" providerId="LiveId" clId="{D2D368CE-3440-4A2E-81CA-E6B1FF009A78}" dt="2020-03-24T03:23:30.932" v="45" actId="478"/>
          <ac:spMkLst>
            <pc:docMk/>
            <pc:sldMk cId="1077010432" sldId="284"/>
            <ac:spMk id="16" creationId="{70639DF5-8C62-40B7-8FFF-CE23293B556C}"/>
          </ac:spMkLst>
        </pc:spChg>
        <pc:spChg chg="add mod">
          <ac:chgData name="Saim Mehmood" userId="dddc7e8a578a7a00" providerId="LiveId" clId="{D2D368CE-3440-4A2E-81CA-E6B1FF009A78}" dt="2020-03-26T20:55:25.547" v="5372" actId="1076"/>
          <ac:spMkLst>
            <pc:docMk/>
            <pc:sldMk cId="1077010432" sldId="284"/>
            <ac:spMk id="16" creationId="{DE5E90CB-4D82-42C9-926E-AEA823C1FB4C}"/>
          </ac:spMkLst>
        </pc:spChg>
        <pc:spChg chg="del">
          <ac:chgData name="Saim Mehmood" userId="dddc7e8a578a7a00" providerId="LiveId" clId="{D2D368CE-3440-4A2E-81CA-E6B1FF009A78}" dt="2020-03-24T03:23:30.932" v="45" actId="478"/>
          <ac:spMkLst>
            <pc:docMk/>
            <pc:sldMk cId="1077010432" sldId="284"/>
            <ac:spMk id="17" creationId="{416733C9-30BF-4DA6-B694-5C9039B6A572}"/>
          </ac:spMkLst>
        </pc:spChg>
        <pc:spChg chg="add mod">
          <ac:chgData name="Saim Mehmood" userId="dddc7e8a578a7a00" providerId="LiveId" clId="{D2D368CE-3440-4A2E-81CA-E6B1FF009A78}" dt="2020-03-27T00:56:49.792" v="5478" actId="1076"/>
          <ac:spMkLst>
            <pc:docMk/>
            <pc:sldMk cId="1077010432" sldId="284"/>
            <ac:spMk id="17" creationId="{97245F1F-C3EA-41B9-A08B-3088A1555ED5}"/>
          </ac:spMkLst>
        </pc:spChg>
        <pc:spChg chg="add mod">
          <ac:chgData name="Saim Mehmood" userId="dddc7e8a578a7a00" providerId="LiveId" clId="{D2D368CE-3440-4A2E-81CA-E6B1FF009A78}" dt="2020-03-27T00:56:51.420" v="5479" actId="1076"/>
          <ac:spMkLst>
            <pc:docMk/>
            <pc:sldMk cId="1077010432" sldId="284"/>
            <ac:spMk id="18" creationId="{07DDCA33-EADC-48E0-828B-F808D3193264}"/>
          </ac:spMkLst>
        </pc:spChg>
        <pc:spChg chg="del">
          <ac:chgData name="Saim Mehmood" userId="dddc7e8a578a7a00" providerId="LiveId" clId="{D2D368CE-3440-4A2E-81CA-E6B1FF009A78}" dt="2020-03-24T03:23:30.932" v="45" actId="478"/>
          <ac:spMkLst>
            <pc:docMk/>
            <pc:sldMk cId="1077010432" sldId="284"/>
            <ac:spMk id="18" creationId="{5C465D86-94AF-409F-86F4-E1662BBF64D2}"/>
          </ac:spMkLst>
        </pc:spChg>
        <pc:spChg chg="add del">
          <ac:chgData name="Saim Mehmood" userId="dddc7e8a578a7a00" providerId="LiveId" clId="{D2D368CE-3440-4A2E-81CA-E6B1FF009A78}" dt="2020-03-27T00:51:58.774" v="5465"/>
          <ac:spMkLst>
            <pc:docMk/>
            <pc:sldMk cId="1077010432" sldId="284"/>
            <ac:spMk id="19" creationId="{60060605-14A2-4DCA-BA17-E48B178340A4}"/>
          </ac:spMkLst>
        </pc:spChg>
        <pc:spChg chg="del">
          <ac:chgData name="Saim Mehmood" userId="dddc7e8a578a7a00" providerId="LiveId" clId="{D2D368CE-3440-4A2E-81CA-E6B1FF009A78}" dt="2020-03-24T03:23:30.932" v="45" actId="478"/>
          <ac:spMkLst>
            <pc:docMk/>
            <pc:sldMk cId="1077010432" sldId="284"/>
            <ac:spMk id="19" creationId="{D12BAF88-52BE-4DA7-8D29-FFE5CFA77612}"/>
          </ac:spMkLst>
        </pc:spChg>
        <pc:spChg chg="add del">
          <ac:chgData name="Saim Mehmood" userId="dddc7e8a578a7a00" providerId="LiveId" clId="{D2D368CE-3440-4A2E-81CA-E6B1FF009A78}" dt="2020-03-27T00:51:58.774" v="5465"/>
          <ac:spMkLst>
            <pc:docMk/>
            <pc:sldMk cId="1077010432" sldId="284"/>
            <ac:spMk id="20" creationId="{4B4C5EBC-3CD1-43F0-B8E4-21FDBCF666E1}"/>
          </ac:spMkLst>
        </pc:spChg>
        <pc:spChg chg="del">
          <ac:chgData name="Saim Mehmood" userId="dddc7e8a578a7a00" providerId="LiveId" clId="{D2D368CE-3440-4A2E-81CA-E6B1FF009A78}" dt="2020-03-24T03:23:30.932" v="45" actId="478"/>
          <ac:spMkLst>
            <pc:docMk/>
            <pc:sldMk cId="1077010432" sldId="284"/>
            <ac:spMk id="20" creationId="{4D858546-5AC8-4D10-BFF3-74DBCA41BB70}"/>
          </ac:spMkLst>
        </pc:spChg>
        <pc:spChg chg="add mod">
          <ac:chgData name="Saim Mehmood" userId="dddc7e8a578a7a00" providerId="LiveId" clId="{D2D368CE-3440-4A2E-81CA-E6B1FF009A78}" dt="2020-03-26T20:55:25.547" v="5372" actId="1076"/>
          <ac:spMkLst>
            <pc:docMk/>
            <pc:sldMk cId="1077010432" sldId="284"/>
            <ac:spMk id="22" creationId="{82EBE8FE-0D12-41B2-8B42-F4C3671658AB}"/>
          </ac:spMkLst>
        </pc:spChg>
        <pc:spChg chg="add mod">
          <ac:chgData name="Saim Mehmood" userId="dddc7e8a578a7a00" providerId="LiveId" clId="{D2D368CE-3440-4A2E-81CA-E6B1FF009A78}" dt="2020-03-26T20:55:25.547" v="5372" actId="1076"/>
          <ac:spMkLst>
            <pc:docMk/>
            <pc:sldMk cId="1077010432" sldId="284"/>
            <ac:spMk id="23" creationId="{6BD4D8B6-0126-486A-AC86-F8EFFC5DAE61}"/>
          </ac:spMkLst>
        </pc:spChg>
        <pc:spChg chg="add mod">
          <ac:chgData name="Saim Mehmood" userId="dddc7e8a578a7a00" providerId="LiveId" clId="{D2D368CE-3440-4A2E-81CA-E6B1FF009A78}" dt="2020-03-26T20:55:25.547" v="5372" actId="1076"/>
          <ac:spMkLst>
            <pc:docMk/>
            <pc:sldMk cId="1077010432" sldId="284"/>
            <ac:spMk id="24" creationId="{C2BABD0C-9026-4C61-97DA-6EE97BC20511}"/>
          </ac:spMkLst>
        </pc:spChg>
        <pc:spChg chg="add mod">
          <ac:chgData name="Saim Mehmood" userId="dddc7e8a578a7a00" providerId="LiveId" clId="{D2D368CE-3440-4A2E-81CA-E6B1FF009A78}" dt="2020-03-26T20:55:25.547" v="5372" actId="1076"/>
          <ac:spMkLst>
            <pc:docMk/>
            <pc:sldMk cId="1077010432" sldId="284"/>
            <ac:spMk id="25" creationId="{2C799330-D307-48A0-9946-A0FDD5CAE99B}"/>
          </ac:spMkLst>
        </pc:spChg>
        <pc:spChg chg="add mod">
          <ac:chgData name="Saim Mehmood" userId="dddc7e8a578a7a00" providerId="LiveId" clId="{D2D368CE-3440-4A2E-81CA-E6B1FF009A78}" dt="2020-03-26T20:55:25.547" v="5372" actId="1076"/>
          <ac:spMkLst>
            <pc:docMk/>
            <pc:sldMk cId="1077010432" sldId="284"/>
            <ac:spMk id="26" creationId="{E07846F4-B81A-40C7-9CD6-48EFC76EFE15}"/>
          </ac:spMkLst>
        </pc:spChg>
        <pc:spChg chg="add mod">
          <ac:chgData name="Saim Mehmood" userId="dddc7e8a578a7a00" providerId="LiveId" clId="{D2D368CE-3440-4A2E-81CA-E6B1FF009A78}" dt="2020-03-26T20:55:25.547" v="5372" actId="1076"/>
          <ac:spMkLst>
            <pc:docMk/>
            <pc:sldMk cId="1077010432" sldId="284"/>
            <ac:spMk id="27" creationId="{1598017B-08E5-477E-95A0-E86B222F52CE}"/>
          </ac:spMkLst>
        </pc:spChg>
        <pc:spChg chg="add mod">
          <ac:chgData name="Saim Mehmood" userId="dddc7e8a578a7a00" providerId="LiveId" clId="{D2D368CE-3440-4A2E-81CA-E6B1FF009A78}" dt="2020-03-26T20:55:25.547" v="5372" actId="1076"/>
          <ac:spMkLst>
            <pc:docMk/>
            <pc:sldMk cId="1077010432" sldId="284"/>
            <ac:spMk id="28" creationId="{CC741344-9BEF-4F69-8B44-26663F398F5E}"/>
          </ac:spMkLst>
        </pc:spChg>
        <pc:spChg chg="add del">
          <ac:chgData name="Saim Mehmood" userId="dddc7e8a578a7a00" providerId="LiveId" clId="{D2D368CE-3440-4A2E-81CA-E6B1FF009A78}" dt="2020-03-27T00:51:58.364" v="5464"/>
          <ac:spMkLst>
            <pc:docMk/>
            <pc:sldMk cId="1077010432" sldId="284"/>
            <ac:spMk id="29" creationId="{9AE47081-8654-4D38-8855-CD089D7EB014}"/>
          </ac:spMkLst>
        </pc:spChg>
        <pc:spChg chg="add del">
          <ac:chgData name="Saim Mehmood" userId="dddc7e8a578a7a00" providerId="LiveId" clId="{D2D368CE-3440-4A2E-81CA-E6B1FF009A78}" dt="2020-03-27T00:51:58.364" v="5464"/>
          <ac:spMkLst>
            <pc:docMk/>
            <pc:sldMk cId="1077010432" sldId="284"/>
            <ac:spMk id="30" creationId="{EAD8A462-9E96-4FC0-B474-CE1313DCBBD8}"/>
          </ac:spMkLst>
        </pc:spChg>
        <pc:spChg chg="add del">
          <ac:chgData name="Saim Mehmood" userId="dddc7e8a578a7a00" providerId="LiveId" clId="{D2D368CE-3440-4A2E-81CA-E6B1FF009A78}" dt="2020-03-27T00:51:58.105" v="5463"/>
          <ac:spMkLst>
            <pc:docMk/>
            <pc:sldMk cId="1077010432" sldId="284"/>
            <ac:spMk id="31" creationId="{20C372FF-9EBC-4C9F-9555-FD5945CE58E3}"/>
          </ac:spMkLst>
        </pc:spChg>
        <pc:spChg chg="add del">
          <ac:chgData name="Saim Mehmood" userId="dddc7e8a578a7a00" providerId="LiveId" clId="{D2D368CE-3440-4A2E-81CA-E6B1FF009A78}" dt="2020-03-27T00:51:58.105" v="5463"/>
          <ac:spMkLst>
            <pc:docMk/>
            <pc:sldMk cId="1077010432" sldId="284"/>
            <ac:spMk id="32" creationId="{3F4BB0C7-9A9F-446A-A681-93DBD7EDB043}"/>
          </ac:spMkLst>
        </pc:spChg>
        <pc:spChg chg="add del">
          <ac:chgData name="Saim Mehmood" userId="dddc7e8a578a7a00" providerId="LiveId" clId="{D2D368CE-3440-4A2E-81CA-E6B1FF009A78}" dt="2020-03-27T00:51:57.716" v="5462"/>
          <ac:spMkLst>
            <pc:docMk/>
            <pc:sldMk cId="1077010432" sldId="284"/>
            <ac:spMk id="33" creationId="{7492C987-8A8B-4CF6-BF35-77C76D020A9F}"/>
          </ac:spMkLst>
        </pc:spChg>
        <pc:spChg chg="add del">
          <ac:chgData name="Saim Mehmood" userId="dddc7e8a578a7a00" providerId="LiveId" clId="{D2D368CE-3440-4A2E-81CA-E6B1FF009A78}" dt="2020-03-27T00:51:57.716" v="5462"/>
          <ac:spMkLst>
            <pc:docMk/>
            <pc:sldMk cId="1077010432" sldId="284"/>
            <ac:spMk id="34" creationId="{3604F244-4CE9-4A6C-AF65-64522377B3F1}"/>
          </ac:spMkLst>
        </pc:spChg>
        <pc:spChg chg="add mod">
          <ac:chgData name="Saim Mehmood" userId="dddc7e8a578a7a00" providerId="LiveId" clId="{D2D368CE-3440-4A2E-81CA-E6B1FF009A78}" dt="2020-03-27T00:56:53.413" v="5480" actId="1076"/>
          <ac:spMkLst>
            <pc:docMk/>
            <pc:sldMk cId="1077010432" sldId="284"/>
            <ac:spMk id="35" creationId="{447F45D2-48FA-4CD4-9CBD-5B211917F4A4}"/>
          </ac:spMkLst>
        </pc:spChg>
        <pc:spChg chg="add mod">
          <ac:chgData name="Saim Mehmood" userId="dddc7e8a578a7a00" providerId="LiveId" clId="{D2D368CE-3440-4A2E-81CA-E6B1FF009A78}" dt="2020-03-27T00:54:38.928" v="5473" actId="1076"/>
          <ac:spMkLst>
            <pc:docMk/>
            <pc:sldMk cId="1077010432" sldId="284"/>
            <ac:spMk id="36" creationId="{9A42C579-029E-4EF0-A731-6E3327D0AD2C}"/>
          </ac:spMkLst>
        </pc:spChg>
        <pc:spChg chg="add mod">
          <ac:chgData name="Saim Mehmood" userId="dddc7e8a578a7a00" providerId="LiveId" clId="{D2D368CE-3440-4A2E-81CA-E6B1FF009A78}" dt="2020-03-27T00:54:38.928" v="5473" actId="1076"/>
          <ac:spMkLst>
            <pc:docMk/>
            <pc:sldMk cId="1077010432" sldId="284"/>
            <ac:spMk id="37" creationId="{B1988A6E-3D3E-43FB-8088-FB5AC4CFBB73}"/>
          </ac:spMkLst>
        </pc:spChg>
        <pc:spChg chg="add mod">
          <ac:chgData name="Saim Mehmood" userId="dddc7e8a578a7a00" providerId="LiveId" clId="{D2D368CE-3440-4A2E-81CA-E6B1FF009A78}" dt="2020-03-27T00:54:38.928" v="5473" actId="1076"/>
          <ac:spMkLst>
            <pc:docMk/>
            <pc:sldMk cId="1077010432" sldId="284"/>
            <ac:spMk id="38" creationId="{7198E1BF-86D2-4530-98F2-992D2615BEEB}"/>
          </ac:spMkLst>
        </pc:spChg>
        <pc:spChg chg="add mod">
          <ac:chgData name="Saim Mehmood" userId="dddc7e8a578a7a00" providerId="LiveId" clId="{D2D368CE-3440-4A2E-81CA-E6B1FF009A78}" dt="2020-03-27T00:54:38.928" v="5473" actId="1076"/>
          <ac:spMkLst>
            <pc:docMk/>
            <pc:sldMk cId="1077010432" sldId="284"/>
            <ac:spMk id="39" creationId="{03E03BBB-E718-4D86-A38B-D23141B7AB4F}"/>
          </ac:spMkLst>
        </pc:spChg>
        <pc:spChg chg="add mod">
          <ac:chgData name="Saim Mehmood" userId="dddc7e8a578a7a00" providerId="LiveId" clId="{D2D368CE-3440-4A2E-81CA-E6B1FF009A78}" dt="2020-03-27T00:54:38.928" v="5473" actId="1076"/>
          <ac:spMkLst>
            <pc:docMk/>
            <pc:sldMk cId="1077010432" sldId="284"/>
            <ac:spMk id="40" creationId="{17144FBC-5963-472A-AF80-34C53184677A}"/>
          </ac:spMkLst>
        </pc:spChg>
        <pc:spChg chg="add mod">
          <ac:chgData name="Saim Mehmood" userId="dddc7e8a578a7a00" providerId="LiveId" clId="{D2D368CE-3440-4A2E-81CA-E6B1FF009A78}" dt="2020-03-27T00:54:51.406" v="5474" actId="571"/>
          <ac:spMkLst>
            <pc:docMk/>
            <pc:sldMk cId="1077010432" sldId="284"/>
            <ac:spMk id="41" creationId="{F9C017E0-7F66-44E3-A8F5-E2DD44E542A1}"/>
          </ac:spMkLst>
        </pc:spChg>
        <pc:spChg chg="add mod">
          <ac:chgData name="Saim Mehmood" userId="dddc7e8a578a7a00" providerId="LiveId" clId="{D2D368CE-3440-4A2E-81CA-E6B1FF009A78}" dt="2020-03-27T00:54:51.406" v="5474" actId="571"/>
          <ac:spMkLst>
            <pc:docMk/>
            <pc:sldMk cId="1077010432" sldId="284"/>
            <ac:spMk id="42" creationId="{05BB0E41-F6EB-41EC-A5E9-1C54BA4E0D1D}"/>
          </ac:spMkLst>
        </pc:spChg>
        <pc:spChg chg="add mod">
          <ac:chgData name="Saim Mehmood" userId="dddc7e8a578a7a00" providerId="LiveId" clId="{D2D368CE-3440-4A2E-81CA-E6B1FF009A78}" dt="2020-03-27T00:54:51.406" v="5474" actId="571"/>
          <ac:spMkLst>
            <pc:docMk/>
            <pc:sldMk cId="1077010432" sldId="284"/>
            <ac:spMk id="43" creationId="{ABF67880-C3E9-4E52-B48F-4CB11E4253DB}"/>
          </ac:spMkLst>
        </pc:spChg>
        <pc:spChg chg="add mod">
          <ac:chgData name="Saim Mehmood" userId="dddc7e8a578a7a00" providerId="LiveId" clId="{D2D368CE-3440-4A2E-81CA-E6B1FF009A78}" dt="2020-03-27T00:54:51.406" v="5474" actId="571"/>
          <ac:spMkLst>
            <pc:docMk/>
            <pc:sldMk cId="1077010432" sldId="284"/>
            <ac:spMk id="44" creationId="{FF3A2306-F3DD-4EEC-80E0-3E52AE3A6919}"/>
          </ac:spMkLst>
        </pc:spChg>
        <pc:spChg chg="add mod">
          <ac:chgData name="Saim Mehmood" userId="dddc7e8a578a7a00" providerId="LiveId" clId="{D2D368CE-3440-4A2E-81CA-E6B1FF009A78}" dt="2020-03-27T00:54:51.406" v="5474" actId="571"/>
          <ac:spMkLst>
            <pc:docMk/>
            <pc:sldMk cId="1077010432" sldId="284"/>
            <ac:spMk id="45" creationId="{D26FF7A5-A099-4DA0-926D-7FC693D90A81}"/>
          </ac:spMkLst>
        </pc:spChg>
        <pc:spChg chg="add mod">
          <ac:chgData name="Saim Mehmood" userId="dddc7e8a578a7a00" providerId="LiveId" clId="{D2D368CE-3440-4A2E-81CA-E6B1FF009A78}" dt="2020-03-27T00:54:51.406" v="5474" actId="571"/>
          <ac:spMkLst>
            <pc:docMk/>
            <pc:sldMk cId="1077010432" sldId="284"/>
            <ac:spMk id="46" creationId="{0091CAF8-4E66-4E65-A143-AFAB1C8AC364}"/>
          </ac:spMkLst>
        </pc:spChg>
        <pc:spChg chg="add mod">
          <ac:chgData name="Saim Mehmood" userId="dddc7e8a578a7a00" providerId="LiveId" clId="{D2D368CE-3440-4A2E-81CA-E6B1FF009A78}" dt="2020-03-27T00:54:51.406" v="5474" actId="571"/>
          <ac:spMkLst>
            <pc:docMk/>
            <pc:sldMk cId="1077010432" sldId="284"/>
            <ac:spMk id="47" creationId="{ABD85F18-C603-41AB-91E7-A1ABD7F1A6EB}"/>
          </ac:spMkLst>
        </pc:spChg>
        <pc:spChg chg="add mod">
          <ac:chgData name="Saim Mehmood" userId="dddc7e8a578a7a00" providerId="LiveId" clId="{D2D368CE-3440-4A2E-81CA-E6B1FF009A78}" dt="2020-03-27T00:54:51.406" v="5474" actId="571"/>
          <ac:spMkLst>
            <pc:docMk/>
            <pc:sldMk cId="1077010432" sldId="284"/>
            <ac:spMk id="48" creationId="{07E1B91A-0254-40FE-AC79-F925A6A18B96}"/>
          </ac:spMkLst>
        </pc:spChg>
        <pc:spChg chg="add mod">
          <ac:chgData name="Saim Mehmood" userId="dddc7e8a578a7a00" providerId="LiveId" clId="{D2D368CE-3440-4A2E-81CA-E6B1FF009A78}" dt="2020-03-27T00:56:13.305" v="5475" actId="571"/>
          <ac:spMkLst>
            <pc:docMk/>
            <pc:sldMk cId="1077010432" sldId="284"/>
            <ac:spMk id="49" creationId="{30BC20A1-4689-419E-9BDA-60680BDC929C}"/>
          </ac:spMkLst>
        </pc:spChg>
        <pc:spChg chg="add mod">
          <ac:chgData name="Saim Mehmood" userId="dddc7e8a578a7a00" providerId="LiveId" clId="{D2D368CE-3440-4A2E-81CA-E6B1FF009A78}" dt="2020-03-27T00:56:13.305" v="5475" actId="571"/>
          <ac:spMkLst>
            <pc:docMk/>
            <pc:sldMk cId="1077010432" sldId="284"/>
            <ac:spMk id="50" creationId="{C024FBA2-8C85-439F-8E31-BD1EA42AE50D}"/>
          </ac:spMkLst>
        </pc:spChg>
        <pc:spChg chg="add mod">
          <ac:chgData name="Saim Mehmood" userId="dddc7e8a578a7a00" providerId="LiveId" clId="{D2D368CE-3440-4A2E-81CA-E6B1FF009A78}" dt="2020-03-27T00:57:11.278" v="5483" actId="1076"/>
          <ac:spMkLst>
            <pc:docMk/>
            <pc:sldMk cId="1077010432" sldId="284"/>
            <ac:spMk id="51" creationId="{C33041D8-295F-49E7-93A6-A658458AADD4}"/>
          </ac:spMkLst>
        </pc:spChg>
        <pc:spChg chg="add mod">
          <ac:chgData name="Saim Mehmood" userId="dddc7e8a578a7a00" providerId="LiveId" clId="{D2D368CE-3440-4A2E-81CA-E6B1FF009A78}" dt="2020-03-27T00:57:06.965" v="5482" actId="1076"/>
          <ac:spMkLst>
            <pc:docMk/>
            <pc:sldMk cId="1077010432" sldId="284"/>
            <ac:spMk id="52" creationId="{73DEAB5E-1772-4101-BAEF-979EFD12303A}"/>
          </ac:spMkLst>
        </pc:spChg>
        <pc:spChg chg="add mod">
          <ac:chgData name="Saim Mehmood" userId="dddc7e8a578a7a00" providerId="LiveId" clId="{D2D368CE-3440-4A2E-81CA-E6B1FF009A78}" dt="2020-03-27T00:59:00.809" v="5484" actId="571"/>
          <ac:spMkLst>
            <pc:docMk/>
            <pc:sldMk cId="1077010432" sldId="284"/>
            <ac:spMk id="53" creationId="{FA9CFD97-73E9-4207-8CD5-0E31E1E2D496}"/>
          </ac:spMkLst>
        </pc:spChg>
        <pc:spChg chg="add mod">
          <ac:chgData name="Saim Mehmood" userId="dddc7e8a578a7a00" providerId="LiveId" clId="{D2D368CE-3440-4A2E-81CA-E6B1FF009A78}" dt="2020-03-27T00:59:15.377" v="5486" actId="1076"/>
          <ac:spMkLst>
            <pc:docMk/>
            <pc:sldMk cId="1077010432" sldId="284"/>
            <ac:spMk id="54" creationId="{189C1E72-A349-46F4-B5A5-A1249244514A}"/>
          </ac:spMkLst>
        </pc:spChg>
        <pc:spChg chg="add mod">
          <ac:chgData name="Saim Mehmood" userId="dddc7e8a578a7a00" providerId="LiveId" clId="{D2D368CE-3440-4A2E-81CA-E6B1FF009A78}" dt="2020-03-27T00:59:00.809" v="5484" actId="571"/>
          <ac:spMkLst>
            <pc:docMk/>
            <pc:sldMk cId="1077010432" sldId="284"/>
            <ac:spMk id="55" creationId="{40F4316C-7893-400C-8CFF-9FB89F916F19}"/>
          </ac:spMkLst>
        </pc:spChg>
        <pc:spChg chg="add mod">
          <ac:chgData name="Saim Mehmood" userId="dddc7e8a578a7a00" providerId="LiveId" clId="{D2D368CE-3440-4A2E-81CA-E6B1FF009A78}" dt="2020-03-27T01:03:05.973" v="5514" actId="20577"/>
          <ac:spMkLst>
            <pc:docMk/>
            <pc:sldMk cId="1077010432" sldId="284"/>
            <ac:spMk id="56" creationId="{567474B6-8C1A-46A4-867D-A2B7EC49B093}"/>
          </ac:spMkLst>
        </pc:spChg>
        <pc:spChg chg="add mod">
          <ac:chgData name="Saim Mehmood" userId="dddc7e8a578a7a00" providerId="LiveId" clId="{D2D368CE-3440-4A2E-81CA-E6B1FF009A78}" dt="2020-03-27T01:03:10.120" v="5518" actId="20577"/>
          <ac:spMkLst>
            <pc:docMk/>
            <pc:sldMk cId="1077010432" sldId="284"/>
            <ac:spMk id="57" creationId="{F6C891EB-EBB2-431C-9C5E-0BC8F08C33D3}"/>
          </ac:spMkLst>
        </pc:spChg>
        <pc:spChg chg="add mod">
          <ac:chgData name="Saim Mehmood" userId="dddc7e8a578a7a00" providerId="LiveId" clId="{D2D368CE-3440-4A2E-81CA-E6B1FF009A78}" dt="2020-03-27T01:08:21.822" v="5528" actId="20577"/>
          <ac:spMkLst>
            <pc:docMk/>
            <pc:sldMk cId="1077010432" sldId="284"/>
            <ac:spMk id="58" creationId="{2EC65DBF-7B85-4600-8CBF-C9C3E9679AE4}"/>
          </ac:spMkLst>
        </pc:spChg>
        <pc:picChg chg="add mod ord">
          <ac:chgData name="Saim Mehmood" userId="dddc7e8a578a7a00" providerId="LiveId" clId="{D2D368CE-3440-4A2E-81CA-E6B1FF009A78}" dt="2020-03-27T01:09:19.886" v="5533" actId="14100"/>
          <ac:picMkLst>
            <pc:docMk/>
            <pc:sldMk cId="1077010432" sldId="284"/>
            <ac:picMk id="21" creationId="{9E5733D0-41BC-4F7A-8ABD-C601B1C49D3B}"/>
          </ac:picMkLst>
        </pc:picChg>
      </pc:sldChg>
      <pc:sldChg chg="addSp delSp modSp add del">
        <pc:chgData name="Saim Mehmood" userId="dddc7e8a578a7a00" providerId="LiveId" clId="{D2D368CE-3440-4A2E-81CA-E6B1FF009A78}" dt="2020-03-24T18:43:53.281" v="372" actId="2696"/>
        <pc:sldMkLst>
          <pc:docMk/>
          <pc:sldMk cId="3142383230" sldId="285"/>
        </pc:sldMkLst>
        <pc:spChg chg="mod">
          <ac:chgData name="Saim Mehmood" userId="dddc7e8a578a7a00" providerId="LiveId" clId="{D2D368CE-3440-4A2E-81CA-E6B1FF009A78}" dt="2020-03-24T03:33:41.130" v="242"/>
          <ac:spMkLst>
            <pc:docMk/>
            <pc:sldMk cId="3142383230" sldId="285"/>
            <ac:spMk id="2" creationId="{2E7ACFAC-1DD3-48D7-B18B-1E70EB75ECD7}"/>
          </ac:spMkLst>
        </pc:spChg>
        <pc:spChg chg="del mod">
          <ac:chgData name="Saim Mehmood" userId="dddc7e8a578a7a00" providerId="LiveId" clId="{D2D368CE-3440-4A2E-81CA-E6B1FF009A78}" dt="2020-03-24T03:33:48.220" v="244" actId="478"/>
          <ac:spMkLst>
            <pc:docMk/>
            <pc:sldMk cId="3142383230" sldId="285"/>
            <ac:spMk id="3" creationId="{4BED0DF9-F202-4B5F-A9DF-CE78937D9DD3}"/>
          </ac:spMkLst>
        </pc:spChg>
        <pc:spChg chg="add mod">
          <ac:chgData name="Saim Mehmood" userId="dddc7e8a578a7a00" providerId="LiveId" clId="{D2D368CE-3440-4A2E-81CA-E6B1FF009A78}" dt="2020-03-24T03:34:34.128" v="262" actId="14100"/>
          <ac:spMkLst>
            <pc:docMk/>
            <pc:sldMk cId="3142383230" sldId="285"/>
            <ac:spMk id="4" creationId="{D47C6C0E-4170-4646-B501-E3A8E1691CDC}"/>
          </ac:spMkLst>
        </pc:spChg>
      </pc:sldChg>
      <pc:sldChg chg="addSp delSp modSp add modAnim">
        <pc:chgData name="Saim Mehmood" userId="dddc7e8a578a7a00" providerId="LiveId" clId="{D2D368CE-3440-4A2E-81CA-E6B1FF009A78}" dt="2020-03-26T18:07:13.698" v="5049" actId="20577"/>
        <pc:sldMkLst>
          <pc:docMk/>
          <pc:sldMk cId="3246418360" sldId="285"/>
        </pc:sldMkLst>
        <pc:spChg chg="mod">
          <ac:chgData name="Saim Mehmood" userId="dddc7e8a578a7a00" providerId="LiveId" clId="{D2D368CE-3440-4A2E-81CA-E6B1FF009A78}" dt="2020-03-26T18:07:13.698" v="5049" actId="20577"/>
          <ac:spMkLst>
            <pc:docMk/>
            <pc:sldMk cId="3246418360" sldId="285"/>
            <ac:spMk id="2" creationId="{81BDB04B-0EA1-4BD7-8F1A-242FC85C9CC2}"/>
          </ac:spMkLst>
        </pc:spChg>
        <pc:spChg chg="del mod">
          <ac:chgData name="Saim Mehmood" userId="dddc7e8a578a7a00" providerId="LiveId" clId="{D2D368CE-3440-4A2E-81CA-E6B1FF009A78}" dt="2020-03-24T18:46:24.783" v="437" actId="478"/>
          <ac:spMkLst>
            <pc:docMk/>
            <pc:sldMk cId="3246418360" sldId="285"/>
            <ac:spMk id="3" creationId="{594C9DE8-40AC-439F-98BD-81357456D40A}"/>
          </ac:spMkLst>
        </pc:spChg>
        <pc:spChg chg="add mod">
          <ac:chgData name="Saim Mehmood" userId="dddc7e8a578a7a00" providerId="LiveId" clId="{D2D368CE-3440-4A2E-81CA-E6B1FF009A78}" dt="2020-03-24T18:47:32.035" v="562" actId="207"/>
          <ac:spMkLst>
            <pc:docMk/>
            <pc:sldMk cId="3246418360" sldId="285"/>
            <ac:spMk id="4" creationId="{61C3E401-9BEF-40E4-B079-3FC8717A84E7}"/>
          </ac:spMkLst>
        </pc:spChg>
      </pc:sldChg>
      <pc:sldChg chg="add del">
        <pc:chgData name="Saim Mehmood" userId="dddc7e8a578a7a00" providerId="LiveId" clId="{D2D368CE-3440-4A2E-81CA-E6B1FF009A78}" dt="2020-03-24T03:32:04.676" v="182"/>
        <pc:sldMkLst>
          <pc:docMk/>
          <pc:sldMk cId="3858863146" sldId="285"/>
        </pc:sldMkLst>
      </pc:sldChg>
      <pc:sldChg chg="add del">
        <pc:chgData name="Saim Mehmood" userId="dddc7e8a578a7a00" providerId="LiveId" clId="{D2D368CE-3440-4A2E-81CA-E6B1FF009A78}" dt="2020-03-24T03:32:21.192" v="184"/>
        <pc:sldMkLst>
          <pc:docMk/>
          <pc:sldMk cId="3889855108" sldId="285"/>
        </pc:sldMkLst>
      </pc:sldChg>
      <pc:sldChg chg="modSp add del">
        <pc:chgData name="Saim Mehmood" userId="dddc7e8a578a7a00" providerId="LiveId" clId="{D2D368CE-3440-4A2E-81CA-E6B1FF009A78}" dt="2020-03-24T03:33:17.127" v="240" actId="2696"/>
        <pc:sldMkLst>
          <pc:docMk/>
          <pc:sldMk cId="3941767331" sldId="285"/>
        </pc:sldMkLst>
        <pc:spChg chg="mod">
          <ac:chgData name="Saim Mehmood" userId="dddc7e8a578a7a00" providerId="LiveId" clId="{D2D368CE-3440-4A2E-81CA-E6B1FF009A78}" dt="2020-03-24T03:33:12.218" v="239"/>
          <ac:spMkLst>
            <pc:docMk/>
            <pc:sldMk cId="3941767331" sldId="285"/>
            <ac:spMk id="2" creationId="{BE0C3F48-ABBB-4028-92F5-AD957863B08F}"/>
          </ac:spMkLst>
        </pc:spChg>
      </pc:sldChg>
      <pc:sldChg chg="addSp delSp modSp add modAnim modNotesTx">
        <pc:chgData name="Saim Mehmood" userId="dddc7e8a578a7a00" providerId="LiveId" clId="{D2D368CE-3440-4A2E-81CA-E6B1FF009A78}" dt="2020-03-28T15:19:04.081" v="6421" actId="20577"/>
        <pc:sldMkLst>
          <pc:docMk/>
          <pc:sldMk cId="1652422025" sldId="286"/>
        </pc:sldMkLst>
        <pc:spChg chg="mod">
          <ac:chgData name="Saim Mehmood" userId="dddc7e8a578a7a00" providerId="LiveId" clId="{D2D368CE-3440-4A2E-81CA-E6B1FF009A78}" dt="2020-03-24T19:07:51.107" v="601" actId="20577"/>
          <ac:spMkLst>
            <pc:docMk/>
            <pc:sldMk cId="1652422025" sldId="286"/>
            <ac:spMk id="2" creationId="{AA113A44-8799-4B2A-9AD9-FE54E668A0E0}"/>
          </ac:spMkLst>
        </pc:spChg>
        <pc:spChg chg="del">
          <ac:chgData name="Saim Mehmood" userId="dddc7e8a578a7a00" providerId="LiveId" clId="{D2D368CE-3440-4A2E-81CA-E6B1FF009A78}" dt="2020-03-26T18:14:30.635" v="5050" actId="478"/>
          <ac:spMkLst>
            <pc:docMk/>
            <pc:sldMk cId="1652422025" sldId="286"/>
            <ac:spMk id="3" creationId="{9E58E126-BE25-46A0-886D-076DC98E5110}"/>
          </ac:spMkLst>
        </pc:spChg>
        <pc:spChg chg="mod">
          <ac:chgData name="Saim Mehmood" userId="dddc7e8a578a7a00" providerId="LiveId" clId="{D2D368CE-3440-4A2E-81CA-E6B1FF009A78}" dt="2020-03-24T19:08:45.765" v="606" actId="208"/>
          <ac:spMkLst>
            <pc:docMk/>
            <pc:sldMk cId="1652422025" sldId="286"/>
            <ac:spMk id="5" creationId="{BD14073D-5277-44F2-8C44-1A849ED9A904}"/>
          </ac:spMkLst>
        </pc:spChg>
        <pc:spChg chg="mod">
          <ac:chgData name="Saim Mehmood" userId="dddc7e8a578a7a00" providerId="LiveId" clId="{D2D368CE-3440-4A2E-81CA-E6B1FF009A78}" dt="2020-03-24T19:08:45.765" v="606" actId="208"/>
          <ac:spMkLst>
            <pc:docMk/>
            <pc:sldMk cId="1652422025" sldId="286"/>
            <ac:spMk id="6" creationId="{5079C6BE-24FD-469B-80E2-D435F7A31232}"/>
          </ac:spMkLst>
        </pc:spChg>
        <pc:spChg chg="mod">
          <ac:chgData name="Saim Mehmood" userId="dddc7e8a578a7a00" providerId="LiveId" clId="{D2D368CE-3440-4A2E-81CA-E6B1FF009A78}" dt="2020-03-24T19:08:45.765" v="606" actId="208"/>
          <ac:spMkLst>
            <pc:docMk/>
            <pc:sldMk cId="1652422025" sldId="286"/>
            <ac:spMk id="7" creationId="{7307EAB5-1D5C-4565-A973-D42DC62DF491}"/>
          </ac:spMkLst>
        </pc:spChg>
        <pc:spChg chg="mod">
          <ac:chgData name="Saim Mehmood" userId="dddc7e8a578a7a00" providerId="LiveId" clId="{D2D368CE-3440-4A2E-81CA-E6B1FF009A78}" dt="2020-03-24T19:08:45.765" v="606" actId="208"/>
          <ac:spMkLst>
            <pc:docMk/>
            <pc:sldMk cId="1652422025" sldId="286"/>
            <ac:spMk id="8" creationId="{2FF4575A-444E-4561-9978-7C8AFC755F29}"/>
          </ac:spMkLst>
        </pc:spChg>
        <pc:spChg chg="mod">
          <ac:chgData name="Saim Mehmood" userId="dddc7e8a578a7a00" providerId="LiveId" clId="{D2D368CE-3440-4A2E-81CA-E6B1FF009A78}" dt="2020-03-24T19:08:45.765" v="606" actId="208"/>
          <ac:spMkLst>
            <pc:docMk/>
            <pc:sldMk cId="1652422025" sldId="286"/>
            <ac:spMk id="9" creationId="{F0788F2A-FCE0-431E-8987-7638452A3A28}"/>
          </ac:spMkLst>
        </pc:spChg>
        <pc:spChg chg="mod">
          <ac:chgData name="Saim Mehmood" userId="dddc7e8a578a7a00" providerId="LiveId" clId="{D2D368CE-3440-4A2E-81CA-E6B1FF009A78}" dt="2020-03-24T19:08:45.765" v="606" actId="208"/>
          <ac:spMkLst>
            <pc:docMk/>
            <pc:sldMk cId="1652422025" sldId="286"/>
            <ac:spMk id="10" creationId="{0A40764D-EEBE-4137-B491-A75CAB0BA043}"/>
          </ac:spMkLst>
        </pc:spChg>
        <pc:spChg chg="mod">
          <ac:chgData name="Saim Mehmood" userId="dddc7e8a578a7a00" providerId="LiveId" clId="{D2D368CE-3440-4A2E-81CA-E6B1FF009A78}" dt="2020-03-24T19:08:45.765" v="606" actId="208"/>
          <ac:spMkLst>
            <pc:docMk/>
            <pc:sldMk cId="1652422025" sldId="286"/>
            <ac:spMk id="11" creationId="{0DEE1820-2266-4C2D-A985-D01518B47B96}"/>
          </ac:spMkLst>
        </pc:spChg>
        <pc:spChg chg="mod">
          <ac:chgData name="Saim Mehmood" userId="dddc7e8a578a7a00" providerId="LiveId" clId="{D2D368CE-3440-4A2E-81CA-E6B1FF009A78}" dt="2020-03-24T19:08:45.765" v="606" actId="208"/>
          <ac:spMkLst>
            <pc:docMk/>
            <pc:sldMk cId="1652422025" sldId="286"/>
            <ac:spMk id="12" creationId="{B038FAE3-8E41-47DB-9C77-E276C97177A3}"/>
          </ac:spMkLst>
        </pc:spChg>
        <pc:spChg chg="mod">
          <ac:chgData name="Saim Mehmood" userId="dddc7e8a578a7a00" providerId="LiveId" clId="{D2D368CE-3440-4A2E-81CA-E6B1FF009A78}" dt="2020-03-24T19:08:45.765" v="606" actId="208"/>
          <ac:spMkLst>
            <pc:docMk/>
            <pc:sldMk cId="1652422025" sldId="286"/>
            <ac:spMk id="13" creationId="{9187D369-FDD6-419E-B4CF-251B17C693B4}"/>
          </ac:spMkLst>
        </pc:spChg>
        <pc:spChg chg="mod">
          <ac:chgData name="Saim Mehmood" userId="dddc7e8a578a7a00" providerId="LiveId" clId="{D2D368CE-3440-4A2E-81CA-E6B1FF009A78}" dt="2020-03-24T19:08:45.765" v="606" actId="208"/>
          <ac:spMkLst>
            <pc:docMk/>
            <pc:sldMk cId="1652422025" sldId="286"/>
            <ac:spMk id="14" creationId="{5D0757EE-1AF8-47BF-8A34-A091CC8AF9AE}"/>
          </ac:spMkLst>
        </pc:spChg>
        <pc:spChg chg="add mod">
          <ac:chgData name="Saim Mehmood" userId="dddc7e8a578a7a00" providerId="LiveId" clId="{D2D368CE-3440-4A2E-81CA-E6B1FF009A78}" dt="2020-03-24T19:09:22.147" v="609" actId="207"/>
          <ac:spMkLst>
            <pc:docMk/>
            <pc:sldMk cId="1652422025" sldId="286"/>
            <ac:spMk id="39" creationId="{AA58BC4C-A7E2-40EB-A4B8-C7A790E398DE}"/>
          </ac:spMkLst>
        </pc:spChg>
        <pc:spChg chg="add mod">
          <ac:chgData name="Saim Mehmood" userId="dddc7e8a578a7a00" providerId="LiveId" clId="{D2D368CE-3440-4A2E-81CA-E6B1FF009A78}" dt="2020-03-24T19:09:10.437" v="608" actId="207"/>
          <ac:spMkLst>
            <pc:docMk/>
            <pc:sldMk cId="1652422025" sldId="286"/>
            <ac:spMk id="40" creationId="{40E55332-FC68-4A9B-80DE-3A10AF1250E0}"/>
          </ac:spMkLst>
        </pc:spChg>
        <pc:spChg chg="add mod">
          <ac:chgData name="Saim Mehmood" userId="dddc7e8a578a7a00" providerId="LiveId" clId="{D2D368CE-3440-4A2E-81CA-E6B1FF009A78}" dt="2020-03-24T19:08:34.868" v="605" actId="208"/>
          <ac:spMkLst>
            <pc:docMk/>
            <pc:sldMk cId="1652422025" sldId="286"/>
            <ac:spMk id="41" creationId="{86FF7606-BF80-43F7-8614-6DDD0148B766}"/>
          </ac:spMkLst>
        </pc:spChg>
        <pc:spChg chg="add mod">
          <ac:chgData name="Saim Mehmood" userId="dddc7e8a578a7a00" providerId="LiveId" clId="{D2D368CE-3440-4A2E-81CA-E6B1FF009A78}" dt="2020-03-24T19:09:06.110" v="607" actId="207"/>
          <ac:spMkLst>
            <pc:docMk/>
            <pc:sldMk cId="1652422025" sldId="286"/>
            <ac:spMk id="42" creationId="{93205D12-08C2-4A43-851A-61E55FD1B059}"/>
          </ac:spMkLst>
        </pc:spChg>
        <pc:grpChg chg="add mod">
          <ac:chgData name="Saim Mehmood" userId="dddc7e8a578a7a00" providerId="LiveId" clId="{D2D368CE-3440-4A2E-81CA-E6B1FF009A78}" dt="2020-03-24T19:08:14.780" v="603" actId="207"/>
          <ac:grpSpMkLst>
            <pc:docMk/>
            <pc:sldMk cId="1652422025" sldId="286"/>
            <ac:grpSpMk id="4" creationId="{FB976C6A-3884-41C7-8820-9C5F79377691}"/>
          </ac:grpSpMkLst>
        </pc:grpChg>
        <pc:grpChg chg="add mod">
          <ac:chgData name="Saim Mehmood" userId="dddc7e8a578a7a00" providerId="LiveId" clId="{D2D368CE-3440-4A2E-81CA-E6B1FF009A78}" dt="2020-03-25T00:58:08.549" v="1095" actId="14100"/>
          <ac:grpSpMkLst>
            <pc:docMk/>
            <pc:sldMk cId="1652422025" sldId="286"/>
            <ac:grpSpMk id="15" creationId="{54EE267F-4100-44CC-9573-EF91267A2789}"/>
          </ac:grpSpMkLst>
        </pc:grpChg>
      </pc:sldChg>
      <pc:sldChg chg="addSp delSp modSp add modAnim">
        <pc:chgData name="Saim Mehmood" userId="dddc7e8a578a7a00" providerId="LiveId" clId="{D2D368CE-3440-4A2E-81CA-E6B1FF009A78}" dt="2020-03-28T17:14:50.619" v="6526" actId="14100"/>
        <pc:sldMkLst>
          <pc:docMk/>
          <pc:sldMk cId="3266998357" sldId="287"/>
        </pc:sldMkLst>
        <pc:spChg chg="mod">
          <ac:chgData name="Saim Mehmood" userId="dddc7e8a578a7a00" providerId="LiveId" clId="{D2D368CE-3440-4A2E-81CA-E6B1FF009A78}" dt="2020-03-24T19:13:07.867" v="631" actId="20577"/>
          <ac:spMkLst>
            <pc:docMk/>
            <pc:sldMk cId="3266998357" sldId="287"/>
            <ac:spMk id="2" creationId="{F82D71A0-E4B9-4509-903B-9A04F709C4F1}"/>
          </ac:spMkLst>
        </pc:spChg>
        <pc:spChg chg="del">
          <ac:chgData name="Saim Mehmood" userId="dddc7e8a578a7a00" providerId="LiveId" clId="{D2D368CE-3440-4A2E-81CA-E6B1FF009A78}" dt="2020-03-24T19:13:30.431" v="632" actId="478"/>
          <ac:spMkLst>
            <pc:docMk/>
            <pc:sldMk cId="3266998357" sldId="287"/>
            <ac:spMk id="3" creationId="{976F249F-BFFB-4569-B407-BBB792DBD211}"/>
          </ac:spMkLst>
        </pc:spChg>
        <pc:spChg chg="mod">
          <ac:chgData name="Saim Mehmood" userId="dddc7e8a578a7a00" providerId="LiveId" clId="{D2D368CE-3440-4A2E-81CA-E6B1FF009A78}" dt="2020-03-28T17:14:12.675" v="6519" actId="1076"/>
          <ac:spMkLst>
            <pc:docMk/>
            <pc:sldMk cId="3266998357" sldId="287"/>
            <ac:spMk id="3" creationId="{B992C768-8010-467A-8051-3104E90227C1}"/>
          </ac:spMkLst>
        </pc:spChg>
        <pc:spChg chg="add">
          <ac:chgData name="Saim Mehmood" userId="dddc7e8a578a7a00" providerId="LiveId" clId="{D2D368CE-3440-4A2E-81CA-E6B1FF009A78}" dt="2020-03-24T19:13:32.179" v="633"/>
          <ac:spMkLst>
            <pc:docMk/>
            <pc:sldMk cId="3266998357" sldId="287"/>
            <ac:spMk id="35" creationId="{6746DB5C-DC61-432A-A362-0262029CE425}"/>
          </ac:spMkLst>
        </pc:spChg>
        <pc:spChg chg="add mod">
          <ac:chgData name="Saim Mehmood" userId="dddc7e8a578a7a00" providerId="LiveId" clId="{D2D368CE-3440-4A2E-81CA-E6B1FF009A78}" dt="2020-03-24T19:19:16.583" v="664" actId="1076"/>
          <ac:spMkLst>
            <pc:docMk/>
            <pc:sldMk cId="3266998357" sldId="287"/>
            <ac:spMk id="36" creationId="{1F8ABC19-3462-4D29-8A06-1AB41090E5CE}"/>
          </ac:spMkLst>
        </pc:spChg>
        <pc:spChg chg="add">
          <ac:chgData name="Saim Mehmood" userId="dddc7e8a578a7a00" providerId="LiveId" clId="{D2D368CE-3440-4A2E-81CA-E6B1FF009A78}" dt="2020-03-24T19:13:32.179" v="633"/>
          <ac:spMkLst>
            <pc:docMk/>
            <pc:sldMk cId="3266998357" sldId="287"/>
            <ac:spMk id="37" creationId="{1C34E5D3-D84B-47B1-B6DD-92D5CCBBC9F2}"/>
          </ac:spMkLst>
        </pc:spChg>
        <pc:spChg chg="add">
          <ac:chgData name="Saim Mehmood" userId="dddc7e8a578a7a00" providerId="LiveId" clId="{D2D368CE-3440-4A2E-81CA-E6B1FF009A78}" dt="2020-03-24T19:13:32.179" v="633"/>
          <ac:spMkLst>
            <pc:docMk/>
            <pc:sldMk cId="3266998357" sldId="287"/>
            <ac:spMk id="38" creationId="{5A83EF43-2086-43D5-B5C9-1DB37807129A}"/>
          </ac:spMkLst>
        </pc:spChg>
        <pc:spChg chg="add">
          <ac:chgData name="Saim Mehmood" userId="dddc7e8a578a7a00" providerId="LiveId" clId="{D2D368CE-3440-4A2E-81CA-E6B1FF009A78}" dt="2020-03-24T19:13:32.179" v="633"/>
          <ac:spMkLst>
            <pc:docMk/>
            <pc:sldMk cId="3266998357" sldId="287"/>
            <ac:spMk id="39" creationId="{718A9296-BB60-4249-B839-8655420CDFD7}"/>
          </ac:spMkLst>
        </pc:spChg>
        <pc:spChg chg="add">
          <ac:chgData name="Saim Mehmood" userId="dddc7e8a578a7a00" providerId="LiveId" clId="{D2D368CE-3440-4A2E-81CA-E6B1FF009A78}" dt="2020-03-24T19:13:32.179" v="633"/>
          <ac:spMkLst>
            <pc:docMk/>
            <pc:sldMk cId="3266998357" sldId="287"/>
            <ac:spMk id="40" creationId="{7D3752F5-9D1E-4DCE-A025-1DE05571FAB6}"/>
          </ac:spMkLst>
        </pc:spChg>
        <pc:spChg chg="add">
          <ac:chgData name="Saim Mehmood" userId="dddc7e8a578a7a00" providerId="LiveId" clId="{D2D368CE-3440-4A2E-81CA-E6B1FF009A78}" dt="2020-03-24T19:13:32.179" v="633"/>
          <ac:spMkLst>
            <pc:docMk/>
            <pc:sldMk cId="3266998357" sldId="287"/>
            <ac:spMk id="143" creationId="{1FE87A71-2F21-45B9-86B2-2E80D17A4781}"/>
          </ac:spMkLst>
        </pc:spChg>
        <pc:spChg chg="add mod">
          <ac:chgData name="Saim Mehmood" userId="dddc7e8a578a7a00" providerId="LiveId" clId="{D2D368CE-3440-4A2E-81CA-E6B1FF009A78}" dt="2020-03-28T17:14:50.619" v="6526" actId="14100"/>
          <ac:spMkLst>
            <pc:docMk/>
            <pc:sldMk cId="3266998357" sldId="287"/>
            <ac:spMk id="144" creationId="{E88A8FEF-7BD3-4A3F-AE7F-937D60DB6462}"/>
          </ac:spMkLst>
        </pc:spChg>
        <pc:spChg chg="add">
          <ac:chgData name="Saim Mehmood" userId="dddc7e8a578a7a00" providerId="LiveId" clId="{D2D368CE-3440-4A2E-81CA-E6B1FF009A78}" dt="2020-03-24T19:13:32.179" v="633"/>
          <ac:spMkLst>
            <pc:docMk/>
            <pc:sldMk cId="3266998357" sldId="287"/>
            <ac:spMk id="146" creationId="{839EB5C5-8508-4473-8A85-365ABC1ED939}"/>
          </ac:spMkLst>
        </pc:spChg>
        <pc:spChg chg="add">
          <ac:chgData name="Saim Mehmood" userId="dddc7e8a578a7a00" providerId="LiveId" clId="{D2D368CE-3440-4A2E-81CA-E6B1FF009A78}" dt="2020-03-24T19:13:32.179" v="633"/>
          <ac:spMkLst>
            <pc:docMk/>
            <pc:sldMk cId="3266998357" sldId="287"/>
            <ac:spMk id="147" creationId="{0D6C6DE4-06DE-452E-B97C-916BF8352502}"/>
          </ac:spMkLst>
        </pc:spChg>
        <pc:spChg chg="add mod">
          <ac:chgData name="Saim Mehmood" userId="dddc7e8a578a7a00" providerId="LiveId" clId="{D2D368CE-3440-4A2E-81CA-E6B1FF009A78}" dt="2020-03-28T17:14:26.916" v="6520" actId="1076"/>
          <ac:spMkLst>
            <pc:docMk/>
            <pc:sldMk cId="3266998357" sldId="287"/>
            <ac:spMk id="148" creationId="{407EFE03-C612-4361-943C-DAE366BAEA09}"/>
          </ac:spMkLst>
        </pc:spChg>
        <pc:spChg chg="add mod">
          <ac:chgData name="Saim Mehmood" userId="dddc7e8a578a7a00" providerId="LiveId" clId="{D2D368CE-3440-4A2E-81CA-E6B1FF009A78}" dt="2020-03-24T19:15:27.535" v="641" actId="208"/>
          <ac:spMkLst>
            <pc:docMk/>
            <pc:sldMk cId="3266998357" sldId="287"/>
            <ac:spMk id="149" creationId="{35E20F7B-4ADE-492F-BE42-5EBF76F67ADF}"/>
          </ac:spMkLst>
        </pc:spChg>
        <pc:spChg chg="add">
          <ac:chgData name="Saim Mehmood" userId="dddc7e8a578a7a00" providerId="LiveId" clId="{D2D368CE-3440-4A2E-81CA-E6B1FF009A78}" dt="2020-03-24T19:13:32.179" v="633"/>
          <ac:spMkLst>
            <pc:docMk/>
            <pc:sldMk cId="3266998357" sldId="287"/>
            <ac:spMk id="181" creationId="{35A3D1DA-D2A1-4FE7-869B-BE9E8FD79D94}"/>
          </ac:spMkLst>
        </pc:spChg>
        <pc:spChg chg="add">
          <ac:chgData name="Saim Mehmood" userId="dddc7e8a578a7a00" providerId="LiveId" clId="{D2D368CE-3440-4A2E-81CA-E6B1FF009A78}" dt="2020-03-24T19:13:32.179" v="633"/>
          <ac:spMkLst>
            <pc:docMk/>
            <pc:sldMk cId="3266998357" sldId="287"/>
            <ac:spMk id="182" creationId="{7F9D9639-125F-4701-B2ED-36D749BFEFCF}"/>
          </ac:spMkLst>
        </pc:spChg>
        <pc:spChg chg="add">
          <ac:chgData name="Saim Mehmood" userId="dddc7e8a578a7a00" providerId="LiveId" clId="{D2D368CE-3440-4A2E-81CA-E6B1FF009A78}" dt="2020-03-24T19:13:32.179" v="633"/>
          <ac:spMkLst>
            <pc:docMk/>
            <pc:sldMk cId="3266998357" sldId="287"/>
            <ac:spMk id="183" creationId="{0AEDA694-A098-4F77-B856-46E62111C8BA}"/>
          </ac:spMkLst>
        </pc:spChg>
        <pc:spChg chg="add mod">
          <ac:chgData name="Saim Mehmood" userId="dddc7e8a578a7a00" providerId="LiveId" clId="{D2D368CE-3440-4A2E-81CA-E6B1FF009A78}" dt="2020-03-24T19:14:44.094" v="638" actId="208"/>
          <ac:spMkLst>
            <pc:docMk/>
            <pc:sldMk cId="3266998357" sldId="287"/>
            <ac:spMk id="184" creationId="{2A051489-0CB7-4FE9-AC8D-D1FBE4F02413}"/>
          </ac:spMkLst>
        </pc:spChg>
        <pc:spChg chg="add mod">
          <ac:chgData name="Saim Mehmood" userId="dddc7e8a578a7a00" providerId="LiveId" clId="{D2D368CE-3440-4A2E-81CA-E6B1FF009A78}" dt="2020-03-24T19:15:11.914" v="639" actId="208"/>
          <ac:spMkLst>
            <pc:docMk/>
            <pc:sldMk cId="3266998357" sldId="287"/>
            <ac:spMk id="185" creationId="{CC43601D-A74D-4FD0-B849-DFC69E432AE9}"/>
          </ac:spMkLst>
        </pc:spChg>
        <pc:spChg chg="add mod">
          <ac:chgData name="Saim Mehmood" userId="dddc7e8a578a7a00" providerId="LiveId" clId="{D2D368CE-3440-4A2E-81CA-E6B1FF009A78}" dt="2020-03-24T19:15:38.351" v="643" actId="208"/>
          <ac:spMkLst>
            <pc:docMk/>
            <pc:sldMk cId="3266998357" sldId="287"/>
            <ac:spMk id="186" creationId="{2753670F-FF9E-4032-9384-81590F06ABF8}"/>
          </ac:spMkLst>
        </pc:spChg>
        <pc:spChg chg="add mod">
          <ac:chgData name="Saim Mehmood" userId="dddc7e8a578a7a00" providerId="LiveId" clId="{D2D368CE-3440-4A2E-81CA-E6B1FF009A78}" dt="2020-03-24T19:15:33.312" v="642" actId="208"/>
          <ac:spMkLst>
            <pc:docMk/>
            <pc:sldMk cId="3266998357" sldId="287"/>
            <ac:spMk id="187" creationId="{2652E641-6FFA-4885-873B-0949589DAD32}"/>
          </ac:spMkLst>
        </pc:spChg>
        <pc:spChg chg="add mod">
          <ac:chgData name="Saim Mehmood" userId="dddc7e8a578a7a00" providerId="LiveId" clId="{D2D368CE-3440-4A2E-81CA-E6B1FF009A78}" dt="2020-03-24T19:15:21.723" v="640" actId="208"/>
          <ac:spMkLst>
            <pc:docMk/>
            <pc:sldMk cId="3266998357" sldId="287"/>
            <ac:spMk id="188" creationId="{66B4A74B-0C00-49E8-971F-7F225305E2E8}"/>
          </ac:spMkLst>
        </pc:spChg>
        <pc:spChg chg="add mod">
          <ac:chgData name="Saim Mehmood" userId="dddc7e8a578a7a00" providerId="LiveId" clId="{D2D368CE-3440-4A2E-81CA-E6B1FF009A78}" dt="2020-03-24T19:16:58.015" v="654" actId="1076"/>
          <ac:spMkLst>
            <pc:docMk/>
            <pc:sldMk cId="3266998357" sldId="287"/>
            <ac:spMk id="211" creationId="{C009A5C1-FE8E-4A3F-AB1A-D8E9BB47295D}"/>
          </ac:spMkLst>
        </pc:spChg>
        <pc:grpChg chg="add">
          <ac:chgData name="Saim Mehmood" userId="dddc7e8a578a7a00" providerId="LiveId" clId="{D2D368CE-3440-4A2E-81CA-E6B1FF009A78}" dt="2020-03-24T19:13:32.179" v="633"/>
          <ac:grpSpMkLst>
            <pc:docMk/>
            <pc:sldMk cId="3266998357" sldId="287"/>
            <ac:grpSpMk id="4" creationId="{1CF13438-4815-446D-A009-7A076D09E068}"/>
          </ac:grpSpMkLst>
        </pc:grpChg>
        <pc:grpChg chg="add">
          <ac:chgData name="Saim Mehmood" userId="dddc7e8a578a7a00" providerId="LiveId" clId="{D2D368CE-3440-4A2E-81CA-E6B1FF009A78}" dt="2020-03-24T19:13:32.179" v="633"/>
          <ac:grpSpMkLst>
            <pc:docMk/>
            <pc:sldMk cId="3266998357" sldId="287"/>
            <ac:grpSpMk id="41" creationId="{0CC2094E-D532-437B-B46D-353164A9EF83}"/>
          </ac:grpSpMkLst>
        </pc:grpChg>
        <pc:grpChg chg="add">
          <ac:chgData name="Saim Mehmood" userId="dddc7e8a578a7a00" providerId="LiveId" clId="{D2D368CE-3440-4A2E-81CA-E6B1FF009A78}" dt="2020-03-24T19:13:32.179" v="633"/>
          <ac:grpSpMkLst>
            <pc:docMk/>
            <pc:sldMk cId="3266998357" sldId="287"/>
            <ac:grpSpMk id="150" creationId="{EA719413-50EA-441E-A90A-5621EBED7257}"/>
          </ac:grpSpMkLst>
        </pc:grpChg>
        <pc:grpChg chg="add mod">
          <ac:chgData name="Saim Mehmood" userId="dddc7e8a578a7a00" providerId="LiveId" clId="{D2D368CE-3440-4A2E-81CA-E6B1FF009A78}" dt="2020-03-28T17:14:26.916" v="6520" actId="1076"/>
          <ac:grpSpMkLst>
            <pc:docMk/>
            <pc:sldMk cId="3266998357" sldId="287"/>
            <ac:grpSpMk id="190" creationId="{94DFE65D-3C8F-4303-B697-E966711F6909}"/>
          </ac:grpSpMkLst>
        </pc:grpChg>
        <pc:graphicFrameChg chg="add">
          <ac:chgData name="Saim Mehmood" userId="dddc7e8a578a7a00" providerId="LiveId" clId="{D2D368CE-3440-4A2E-81CA-E6B1FF009A78}" dt="2020-03-24T19:13:32.179" v="633"/>
          <ac:graphicFrameMkLst>
            <pc:docMk/>
            <pc:sldMk cId="3266998357" sldId="287"/>
            <ac:graphicFrameMk id="145" creationId="{D8C317B8-800C-4C12-A11D-26A6B9CAE37D}"/>
          </ac:graphicFrameMkLst>
        </pc:graphicFrameChg>
        <pc:graphicFrameChg chg="add">
          <ac:chgData name="Saim Mehmood" userId="dddc7e8a578a7a00" providerId="LiveId" clId="{D2D368CE-3440-4A2E-81CA-E6B1FF009A78}" dt="2020-03-24T19:13:32.179" v="633"/>
          <ac:graphicFrameMkLst>
            <pc:docMk/>
            <pc:sldMk cId="3266998357" sldId="287"/>
            <ac:graphicFrameMk id="189" creationId="{513426FB-663E-4A13-A5F1-4CEB322C5BA0}"/>
          </ac:graphicFrameMkLst>
        </pc:graphicFrameChg>
      </pc:sldChg>
      <pc:sldChg chg="modSp add">
        <pc:chgData name="Saim Mehmood" userId="dddc7e8a578a7a00" providerId="LiveId" clId="{D2D368CE-3440-4A2E-81CA-E6B1FF009A78}" dt="2020-03-24T19:25:59.368" v="684" actId="20577"/>
        <pc:sldMkLst>
          <pc:docMk/>
          <pc:sldMk cId="71022035" sldId="288"/>
        </pc:sldMkLst>
        <pc:spChg chg="mod">
          <ac:chgData name="Saim Mehmood" userId="dddc7e8a578a7a00" providerId="LiveId" clId="{D2D368CE-3440-4A2E-81CA-E6B1FF009A78}" dt="2020-03-24T19:25:59.368" v="684" actId="20577"/>
          <ac:spMkLst>
            <pc:docMk/>
            <pc:sldMk cId="71022035" sldId="288"/>
            <ac:spMk id="2" creationId="{D8FFD3A7-B614-4CA0-B939-F35C11FD3C48}"/>
          </ac:spMkLst>
        </pc:spChg>
      </pc:sldChg>
      <pc:sldChg chg="addSp delSp modSp add delAnim modAnim modNotesTx">
        <pc:chgData name="Saim Mehmood" userId="dddc7e8a578a7a00" providerId="LiveId" clId="{D2D368CE-3440-4A2E-81CA-E6B1FF009A78}" dt="2020-03-29T03:55:36.638" v="6565" actId="14100"/>
        <pc:sldMkLst>
          <pc:docMk/>
          <pc:sldMk cId="392930070" sldId="289"/>
        </pc:sldMkLst>
        <pc:spChg chg="mod">
          <ac:chgData name="Saim Mehmood" userId="dddc7e8a578a7a00" providerId="LiveId" clId="{D2D368CE-3440-4A2E-81CA-E6B1FF009A78}" dt="2020-03-24T19:26:30.521" v="716" actId="20577"/>
          <ac:spMkLst>
            <pc:docMk/>
            <pc:sldMk cId="392930070" sldId="289"/>
            <ac:spMk id="2" creationId="{82CDBAE5-E930-4FA9-BB74-86A12BA50E78}"/>
          </ac:spMkLst>
        </pc:spChg>
        <pc:spChg chg="del">
          <ac:chgData name="Saim Mehmood" userId="dddc7e8a578a7a00" providerId="LiveId" clId="{D2D368CE-3440-4A2E-81CA-E6B1FF009A78}" dt="2020-03-24T19:26:37.052" v="717" actId="478"/>
          <ac:spMkLst>
            <pc:docMk/>
            <pc:sldMk cId="392930070" sldId="289"/>
            <ac:spMk id="3" creationId="{26081B92-B62E-44DC-848D-E45353FA8423}"/>
          </ac:spMkLst>
        </pc:spChg>
        <pc:spChg chg="add del mod">
          <ac:chgData name="Saim Mehmood" userId="dddc7e8a578a7a00" providerId="LiveId" clId="{D2D368CE-3440-4A2E-81CA-E6B1FF009A78}" dt="2020-03-24T19:28:29.325" v="722" actId="478"/>
          <ac:spMkLst>
            <pc:docMk/>
            <pc:sldMk cId="392930070" sldId="289"/>
            <ac:spMk id="5" creationId="{388C3043-E34E-477D-8F9F-9FD545B5EE0B}"/>
          </ac:spMkLst>
        </pc:spChg>
        <pc:spChg chg="add del mod">
          <ac:chgData name="Saim Mehmood" userId="dddc7e8a578a7a00" providerId="LiveId" clId="{D2D368CE-3440-4A2E-81CA-E6B1FF009A78}" dt="2020-03-24T19:28:29.325" v="722" actId="478"/>
          <ac:spMkLst>
            <pc:docMk/>
            <pc:sldMk cId="392930070" sldId="289"/>
            <ac:spMk id="6" creationId="{B174DD3B-D36C-460B-BABA-A2BFC8B0B253}"/>
          </ac:spMkLst>
        </pc:spChg>
        <pc:spChg chg="add del mod">
          <ac:chgData name="Saim Mehmood" userId="dddc7e8a578a7a00" providerId="LiveId" clId="{D2D368CE-3440-4A2E-81CA-E6B1FF009A78}" dt="2020-03-24T19:28:29.325" v="722" actId="478"/>
          <ac:spMkLst>
            <pc:docMk/>
            <pc:sldMk cId="392930070" sldId="289"/>
            <ac:spMk id="7" creationId="{F2942A22-08A6-4FF2-A806-CFF01C0EB5FF}"/>
          </ac:spMkLst>
        </pc:spChg>
        <pc:spChg chg="add del mod">
          <ac:chgData name="Saim Mehmood" userId="dddc7e8a578a7a00" providerId="LiveId" clId="{D2D368CE-3440-4A2E-81CA-E6B1FF009A78}" dt="2020-03-24T19:28:29.325" v="722" actId="478"/>
          <ac:spMkLst>
            <pc:docMk/>
            <pc:sldMk cId="392930070" sldId="289"/>
            <ac:spMk id="8" creationId="{F2F33ABC-7073-40FA-9A85-27D6D1B6B575}"/>
          </ac:spMkLst>
        </pc:spChg>
        <pc:spChg chg="add del mod">
          <ac:chgData name="Saim Mehmood" userId="dddc7e8a578a7a00" providerId="LiveId" clId="{D2D368CE-3440-4A2E-81CA-E6B1FF009A78}" dt="2020-03-24T19:28:29.325" v="722" actId="478"/>
          <ac:spMkLst>
            <pc:docMk/>
            <pc:sldMk cId="392930070" sldId="289"/>
            <ac:spMk id="9" creationId="{C79F0568-AA0E-4A89-A51F-E7A9D6A6F45F}"/>
          </ac:spMkLst>
        </pc:spChg>
        <pc:spChg chg="add del mod">
          <ac:chgData name="Saim Mehmood" userId="dddc7e8a578a7a00" providerId="LiveId" clId="{D2D368CE-3440-4A2E-81CA-E6B1FF009A78}" dt="2020-03-24T19:28:29.325" v="722" actId="478"/>
          <ac:spMkLst>
            <pc:docMk/>
            <pc:sldMk cId="392930070" sldId="289"/>
            <ac:spMk id="10" creationId="{ED92661C-E571-4D1C-A7FD-F2B7B2D913D2}"/>
          </ac:spMkLst>
        </pc:spChg>
        <pc:spChg chg="add del mod">
          <ac:chgData name="Saim Mehmood" userId="dddc7e8a578a7a00" providerId="LiveId" clId="{D2D368CE-3440-4A2E-81CA-E6B1FF009A78}" dt="2020-03-24T19:28:29.325" v="722" actId="478"/>
          <ac:spMkLst>
            <pc:docMk/>
            <pc:sldMk cId="392930070" sldId="289"/>
            <ac:spMk id="11" creationId="{ED5A1614-32EE-4F73-9448-60E858A43A88}"/>
          </ac:spMkLst>
        </pc:spChg>
        <pc:spChg chg="add del mod">
          <ac:chgData name="Saim Mehmood" userId="dddc7e8a578a7a00" providerId="LiveId" clId="{D2D368CE-3440-4A2E-81CA-E6B1FF009A78}" dt="2020-03-24T19:28:29.325" v="722" actId="478"/>
          <ac:spMkLst>
            <pc:docMk/>
            <pc:sldMk cId="392930070" sldId="289"/>
            <ac:spMk id="12" creationId="{A74FEEC1-F7D4-4F8B-9031-63E535E47F84}"/>
          </ac:spMkLst>
        </pc:spChg>
        <pc:spChg chg="add del mod">
          <ac:chgData name="Saim Mehmood" userId="dddc7e8a578a7a00" providerId="LiveId" clId="{D2D368CE-3440-4A2E-81CA-E6B1FF009A78}" dt="2020-03-24T19:28:29.325" v="722" actId="478"/>
          <ac:spMkLst>
            <pc:docMk/>
            <pc:sldMk cId="392930070" sldId="289"/>
            <ac:spMk id="13" creationId="{9B4938AA-38C8-4E49-84B5-E25DA834EFE5}"/>
          </ac:spMkLst>
        </pc:spChg>
        <pc:spChg chg="add del mod">
          <ac:chgData name="Saim Mehmood" userId="dddc7e8a578a7a00" providerId="LiveId" clId="{D2D368CE-3440-4A2E-81CA-E6B1FF009A78}" dt="2020-03-24T19:28:29.325" v="722" actId="478"/>
          <ac:spMkLst>
            <pc:docMk/>
            <pc:sldMk cId="392930070" sldId="289"/>
            <ac:spMk id="14" creationId="{554F9DCA-DF83-42B7-94D6-7FDD00E56896}"/>
          </ac:spMkLst>
        </pc:spChg>
        <pc:spChg chg="add del mod">
          <ac:chgData name="Saim Mehmood" userId="dddc7e8a578a7a00" providerId="LiveId" clId="{D2D368CE-3440-4A2E-81CA-E6B1FF009A78}" dt="2020-03-24T19:28:29.325" v="722" actId="478"/>
          <ac:spMkLst>
            <pc:docMk/>
            <pc:sldMk cId="392930070" sldId="289"/>
            <ac:spMk id="15" creationId="{D8C6F2BC-5BBA-4B03-84D6-4486310DFB1B}"/>
          </ac:spMkLst>
        </pc:spChg>
        <pc:spChg chg="add del mod">
          <ac:chgData name="Saim Mehmood" userId="dddc7e8a578a7a00" providerId="LiveId" clId="{D2D368CE-3440-4A2E-81CA-E6B1FF009A78}" dt="2020-03-24T19:28:29.325" v="722" actId="478"/>
          <ac:spMkLst>
            <pc:docMk/>
            <pc:sldMk cId="392930070" sldId="289"/>
            <ac:spMk id="16" creationId="{223B60AC-C947-4FD2-8087-7B54AF823E15}"/>
          </ac:spMkLst>
        </pc:spChg>
        <pc:spChg chg="add del mod">
          <ac:chgData name="Saim Mehmood" userId="dddc7e8a578a7a00" providerId="LiveId" clId="{D2D368CE-3440-4A2E-81CA-E6B1FF009A78}" dt="2020-03-24T19:28:29.325" v="722" actId="478"/>
          <ac:spMkLst>
            <pc:docMk/>
            <pc:sldMk cId="392930070" sldId="289"/>
            <ac:spMk id="17" creationId="{C0147752-C6A0-4E3D-A049-42E934647BD2}"/>
          </ac:spMkLst>
        </pc:spChg>
        <pc:spChg chg="add del mod">
          <ac:chgData name="Saim Mehmood" userId="dddc7e8a578a7a00" providerId="LiveId" clId="{D2D368CE-3440-4A2E-81CA-E6B1FF009A78}" dt="2020-03-24T19:28:29.325" v="722" actId="478"/>
          <ac:spMkLst>
            <pc:docMk/>
            <pc:sldMk cId="392930070" sldId="289"/>
            <ac:spMk id="18" creationId="{B807C76A-0912-4958-8AC3-5E2B8D414F3F}"/>
          </ac:spMkLst>
        </pc:spChg>
        <pc:spChg chg="add del mod">
          <ac:chgData name="Saim Mehmood" userId="dddc7e8a578a7a00" providerId="LiveId" clId="{D2D368CE-3440-4A2E-81CA-E6B1FF009A78}" dt="2020-03-24T19:28:29.325" v="722" actId="478"/>
          <ac:spMkLst>
            <pc:docMk/>
            <pc:sldMk cId="392930070" sldId="289"/>
            <ac:spMk id="19" creationId="{6390D83A-C590-4EAF-BF46-B4EC7246F28B}"/>
          </ac:spMkLst>
        </pc:spChg>
        <pc:spChg chg="add del mod">
          <ac:chgData name="Saim Mehmood" userId="dddc7e8a578a7a00" providerId="LiveId" clId="{D2D368CE-3440-4A2E-81CA-E6B1FF009A78}" dt="2020-03-24T19:28:29.325" v="722" actId="478"/>
          <ac:spMkLst>
            <pc:docMk/>
            <pc:sldMk cId="392930070" sldId="289"/>
            <ac:spMk id="20" creationId="{3526C541-17D0-4826-AE0A-294EFD6C0CAF}"/>
          </ac:spMkLst>
        </pc:spChg>
        <pc:spChg chg="add del mod">
          <ac:chgData name="Saim Mehmood" userId="dddc7e8a578a7a00" providerId="LiveId" clId="{D2D368CE-3440-4A2E-81CA-E6B1FF009A78}" dt="2020-03-24T19:28:29.325" v="722" actId="478"/>
          <ac:spMkLst>
            <pc:docMk/>
            <pc:sldMk cId="392930070" sldId="289"/>
            <ac:spMk id="21" creationId="{0F7C9BB3-C239-4D50-BC0C-0C04A9A9CEE5}"/>
          </ac:spMkLst>
        </pc:spChg>
        <pc:spChg chg="add mod">
          <ac:chgData name="Saim Mehmood" userId="dddc7e8a578a7a00" providerId="LiveId" clId="{D2D368CE-3440-4A2E-81CA-E6B1FF009A78}" dt="2020-03-24T19:29:15.274" v="727" actId="1076"/>
          <ac:spMkLst>
            <pc:docMk/>
            <pc:sldMk cId="392930070" sldId="289"/>
            <ac:spMk id="22" creationId="{A1549C82-1FC0-4BA8-9A8F-F3327924FE55}"/>
          </ac:spMkLst>
        </pc:spChg>
        <pc:spChg chg="add mod">
          <ac:chgData name="Saim Mehmood" userId="dddc7e8a578a7a00" providerId="LiveId" clId="{D2D368CE-3440-4A2E-81CA-E6B1FF009A78}" dt="2020-03-24T19:29:15.274" v="727" actId="1076"/>
          <ac:spMkLst>
            <pc:docMk/>
            <pc:sldMk cId="392930070" sldId="289"/>
            <ac:spMk id="23" creationId="{738E32D6-2BF1-4B5C-B0DA-F149018BA72A}"/>
          </ac:spMkLst>
        </pc:spChg>
        <pc:spChg chg="add mod">
          <ac:chgData name="Saim Mehmood" userId="dddc7e8a578a7a00" providerId="LiveId" clId="{D2D368CE-3440-4A2E-81CA-E6B1FF009A78}" dt="2020-03-24T19:29:15.274" v="727" actId="1076"/>
          <ac:spMkLst>
            <pc:docMk/>
            <pc:sldMk cId="392930070" sldId="289"/>
            <ac:spMk id="24" creationId="{22298B5E-11F5-4171-901E-FB409C7209A3}"/>
          </ac:spMkLst>
        </pc:spChg>
        <pc:spChg chg="add mod">
          <ac:chgData name="Saim Mehmood" userId="dddc7e8a578a7a00" providerId="LiveId" clId="{D2D368CE-3440-4A2E-81CA-E6B1FF009A78}" dt="2020-03-24T19:29:15.274" v="727" actId="1076"/>
          <ac:spMkLst>
            <pc:docMk/>
            <pc:sldMk cId="392930070" sldId="289"/>
            <ac:spMk id="25" creationId="{FDDB780F-0F29-4ABA-ABC9-FA3FC2CF44B8}"/>
          </ac:spMkLst>
        </pc:spChg>
        <pc:spChg chg="add mod">
          <ac:chgData name="Saim Mehmood" userId="dddc7e8a578a7a00" providerId="LiveId" clId="{D2D368CE-3440-4A2E-81CA-E6B1FF009A78}" dt="2020-03-24T19:29:15.274" v="727" actId="1076"/>
          <ac:spMkLst>
            <pc:docMk/>
            <pc:sldMk cId="392930070" sldId="289"/>
            <ac:spMk id="26" creationId="{0803138D-A4C1-46FC-B7A6-F4FFFF4D9887}"/>
          </ac:spMkLst>
        </pc:spChg>
        <pc:spChg chg="add mod">
          <ac:chgData name="Saim Mehmood" userId="dddc7e8a578a7a00" providerId="LiveId" clId="{D2D368CE-3440-4A2E-81CA-E6B1FF009A78}" dt="2020-03-24T19:29:15.274" v="727" actId="1076"/>
          <ac:spMkLst>
            <pc:docMk/>
            <pc:sldMk cId="392930070" sldId="289"/>
            <ac:spMk id="27" creationId="{218ABDCF-3C38-47CC-9FEC-E41E0C4A4435}"/>
          </ac:spMkLst>
        </pc:spChg>
        <pc:spChg chg="add mod">
          <ac:chgData name="Saim Mehmood" userId="dddc7e8a578a7a00" providerId="LiveId" clId="{D2D368CE-3440-4A2E-81CA-E6B1FF009A78}" dt="2020-03-24T19:29:15.274" v="727" actId="1076"/>
          <ac:spMkLst>
            <pc:docMk/>
            <pc:sldMk cId="392930070" sldId="289"/>
            <ac:spMk id="28" creationId="{05FEDE92-81FA-4B61-920C-D6CB9928E1A3}"/>
          </ac:spMkLst>
        </pc:spChg>
        <pc:spChg chg="add mod">
          <ac:chgData name="Saim Mehmood" userId="dddc7e8a578a7a00" providerId="LiveId" clId="{D2D368CE-3440-4A2E-81CA-E6B1FF009A78}" dt="2020-03-24T19:29:15.274" v="727" actId="1076"/>
          <ac:spMkLst>
            <pc:docMk/>
            <pc:sldMk cId="392930070" sldId="289"/>
            <ac:spMk id="29" creationId="{03AFB47D-61F1-448A-936F-DA94A713D1B6}"/>
          </ac:spMkLst>
        </pc:spChg>
        <pc:spChg chg="add mod">
          <ac:chgData name="Saim Mehmood" userId="dddc7e8a578a7a00" providerId="LiveId" clId="{D2D368CE-3440-4A2E-81CA-E6B1FF009A78}" dt="2020-03-24T19:29:15.274" v="727" actId="1076"/>
          <ac:spMkLst>
            <pc:docMk/>
            <pc:sldMk cId="392930070" sldId="289"/>
            <ac:spMk id="30" creationId="{DAAF4089-B496-45E2-A18F-DB2B7F2786D5}"/>
          </ac:spMkLst>
        </pc:spChg>
        <pc:spChg chg="add mod">
          <ac:chgData name="Saim Mehmood" userId="dddc7e8a578a7a00" providerId="LiveId" clId="{D2D368CE-3440-4A2E-81CA-E6B1FF009A78}" dt="2020-03-24T19:29:15.274" v="727" actId="1076"/>
          <ac:spMkLst>
            <pc:docMk/>
            <pc:sldMk cId="392930070" sldId="289"/>
            <ac:spMk id="31" creationId="{EF965B53-A9B5-4FA8-AC15-D63B22BDD22C}"/>
          </ac:spMkLst>
        </pc:spChg>
        <pc:spChg chg="add mod">
          <ac:chgData name="Saim Mehmood" userId="dddc7e8a578a7a00" providerId="LiveId" clId="{D2D368CE-3440-4A2E-81CA-E6B1FF009A78}" dt="2020-03-24T19:29:15.274" v="727" actId="1076"/>
          <ac:spMkLst>
            <pc:docMk/>
            <pc:sldMk cId="392930070" sldId="289"/>
            <ac:spMk id="33" creationId="{70BC0AD6-C016-4475-BF76-E3BD642E0780}"/>
          </ac:spMkLst>
        </pc:spChg>
        <pc:spChg chg="add mod">
          <ac:chgData name="Saim Mehmood" userId="dddc7e8a578a7a00" providerId="LiveId" clId="{D2D368CE-3440-4A2E-81CA-E6B1FF009A78}" dt="2020-03-24T19:48:46.896" v="832" actId="1076"/>
          <ac:spMkLst>
            <pc:docMk/>
            <pc:sldMk cId="392930070" sldId="289"/>
            <ac:spMk id="34" creationId="{C95794B2-B758-416C-8310-47C84284E3E9}"/>
          </ac:spMkLst>
        </pc:spChg>
        <pc:spChg chg="add mod">
          <ac:chgData name="Saim Mehmood" userId="dddc7e8a578a7a00" providerId="LiveId" clId="{D2D368CE-3440-4A2E-81CA-E6B1FF009A78}" dt="2020-03-29T03:55:15.249" v="6563" actId="1076"/>
          <ac:spMkLst>
            <pc:docMk/>
            <pc:sldMk cId="392930070" sldId="289"/>
            <ac:spMk id="36" creationId="{1DC16F11-97FC-4A05-8692-7407E7525C41}"/>
          </ac:spMkLst>
        </pc:spChg>
        <pc:spChg chg="add mod">
          <ac:chgData name="Saim Mehmood" userId="dddc7e8a578a7a00" providerId="LiveId" clId="{D2D368CE-3440-4A2E-81CA-E6B1FF009A78}" dt="2020-03-29T03:55:36.638" v="6565" actId="14100"/>
          <ac:spMkLst>
            <pc:docMk/>
            <pc:sldMk cId="392930070" sldId="289"/>
            <ac:spMk id="37" creationId="{5E07A021-89C4-4531-8AFE-B52D827F4E9C}"/>
          </ac:spMkLst>
        </pc:spChg>
        <pc:spChg chg="add mod">
          <ac:chgData name="Saim Mehmood" userId="dddc7e8a578a7a00" providerId="LiveId" clId="{D2D368CE-3440-4A2E-81CA-E6B1FF009A78}" dt="2020-03-29T03:55:36.638" v="6565" actId="14100"/>
          <ac:spMkLst>
            <pc:docMk/>
            <pc:sldMk cId="392930070" sldId="289"/>
            <ac:spMk id="38" creationId="{2CFAB45C-037A-4AFC-BCA4-E9405762BDFF}"/>
          </ac:spMkLst>
        </pc:spChg>
        <pc:spChg chg="add mod">
          <ac:chgData name="Saim Mehmood" userId="dddc7e8a578a7a00" providerId="LiveId" clId="{D2D368CE-3440-4A2E-81CA-E6B1FF009A78}" dt="2020-03-24T19:29:15.274" v="727" actId="1076"/>
          <ac:spMkLst>
            <pc:docMk/>
            <pc:sldMk cId="392930070" sldId="289"/>
            <ac:spMk id="39" creationId="{7CC4BE1E-E83F-4816-8171-8C4A2C9492A1}"/>
          </ac:spMkLst>
        </pc:spChg>
        <pc:spChg chg="add mod">
          <ac:chgData name="Saim Mehmood" userId="dddc7e8a578a7a00" providerId="LiveId" clId="{D2D368CE-3440-4A2E-81CA-E6B1FF009A78}" dt="2020-03-24T19:29:15.274" v="727" actId="1076"/>
          <ac:spMkLst>
            <pc:docMk/>
            <pc:sldMk cId="392930070" sldId="289"/>
            <ac:spMk id="40" creationId="{4D5923E5-B5AC-4F23-8A27-142E5E31EA9F}"/>
          </ac:spMkLst>
        </pc:spChg>
        <pc:spChg chg="add mod">
          <ac:chgData name="Saim Mehmood" userId="dddc7e8a578a7a00" providerId="LiveId" clId="{D2D368CE-3440-4A2E-81CA-E6B1FF009A78}" dt="2020-03-24T19:50:09.962" v="845" actId="1076"/>
          <ac:spMkLst>
            <pc:docMk/>
            <pc:sldMk cId="392930070" sldId="289"/>
            <ac:spMk id="41" creationId="{01C42005-BA60-430A-9665-C9C6B0CB0A05}"/>
          </ac:spMkLst>
        </pc:spChg>
        <pc:spChg chg="add mod">
          <ac:chgData name="Saim Mehmood" userId="dddc7e8a578a7a00" providerId="LiveId" clId="{D2D368CE-3440-4A2E-81CA-E6B1FF009A78}" dt="2020-03-24T19:50:09.962" v="845" actId="1076"/>
          <ac:spMkLst>
            <pc:docMk/>
            <pc:sldMk cId="392930070" sldId="289"/>
            <ac:spMk id="42" creationId="{61B4AC9E-7FEB-4809-B993-E7E03B8214F5}"/>
          </ac:spMkLst>
        </pc:spChg>
        <pc:spChg chg="add mod">
          <ac:chgData name="Saim Mehmood" userId="dddc7e8a578a7a00" providerId="LiveId" clId="{D2D368CE-3440-4A2E-81CA-E6B1FF009A78}" dt="2020-03-24T19:50:09.962" v="845" actId="1076"/>
          <ac:spMkLst>
            <pc:docMk/>
            <pc:sldMk cId="392930070" sldId="289"/>
            <ac:spMk id="43" creationId="{F9FE5DB6-9B1D-4103-9C51-B99441DF96E0}"/>
          </ac:spMkLst>
        </pc:spChg>
        <pc:spChg chg="add mod">
          <ac:chgData name="Saim Mehmood" userId="dddc7e8a578a7a00" providerId="LiveId" clId="{D2D368CE-3440-4A2E-81CA-E6B1FF009A78}" dt="2020-03-24T19:50:09.962" v="845" actId="1076"/>
          <ac:spMkLst>
            <pc:docMk/>
            <pc:sldMk cId="392930070" sldId="289"/>
            <ac:spMk id="44" creationId="{B71427C2-03F4-4E17-89D3-7588B997C8BA}"/>
          </ac:spMkLst>
        </pc:spChg>
        <pc:spChg chg="add del mod">
          <ac:chgData name="Saim Mehmood" userId="dddc7e8a578a7a00" providerId="LiveId" clId="{D2D368CE-3440-4A2E-81CA-E6B1FF009A78}" dt="2020-03-24T19:41:31.983" v="773" actId="478"/>
          <ac:spMkLst>
            <pc:docMk/>
            <pc:sldMk cId="392930070" sldId="289"/>
            <ac:spMk id="45" creationId="{9E9CF51F-6209-4CDD-8FF4-D21D551040CD}"/>
          </ac:spMkLst>
        </pc:spChg>
        <pc:spChg chg="add del mod">
          <ac:chgData name="Saim Mehmood" userId="dddc7e8a578a7a00" providerId="LiveId" clId="{D2D368CE-3440-4A2E-81CA-E6B1FF009A78}" dt="2020-03-24T19:44:10.216" v="797" actId="478"/>
          <ac:spMkLst>
            <pc:docMk/>
            <pc:sldMk cId="392930070" sldId="289"/>
            <ac:spMk id="46" creationId="{D4C4C68B-9EB0-4178-B713-E964A5C81038}"/>
          </ac:spMkLst>
        </pc:spChg>
        <pc:spChg chg="add del mod">
          <ac:chgData name="Saim Mehmood" userId="dddc7e8a578a7a00" providerId="LiveId" clId="{D2D368CE-3440-4A2E-81CA-E6B1FF009A78}" dt="2020-03-24T19:44:10.216" v="797" actId="478"/>
          <ac:spMkLst>
            <pc:docMk/>
            <pc:sldMk cId="392930070" sldId="289"/>
            <ac:spMk id="47" creationId="{4ABE9AE7-3988-4CFE-9029-2ABDD68C3E00}"/>
          </ac:spMkLst>
        </pc:spChg>
        <pc:spChg chg="add del mod">
          <ac:chgData name="Saim Mehmood" userId="dddc7e8a578a7a00" providerId="LiveId" clId="{D2D368CE-3440-4A2E-81CA-E6B1FF009A78}" dt="2020-03-24T19:44:10.216" v="797" actId="478"/>
          <ac:spMkLst>
            <pc:docMk/>
            <pc:sldMk cId="392930070" sldId="289"/>
            <ac:spMk id="48" creationId="{3D837CD0-837B-43EB-B17B-11BE8088457E}"/>
          </ac:spMkLst>
        </pc:spChg>
        <pc:spChg chg="add del mod">
          <ac:chgData name="Saim Mehmood" userId="dddc7e8a578a7a00" providerId="LiveId" clId="{D2D368CE-3440-4A2E-81CA-E6B1FF009A78}" dt="2020-03-24T19:44:10.216" v="797" actId="478"/>
          <ac:spMkLst>
            <pc:docMk/>
            <pc:sldMk cId="392930070" sldId="289"/>
            <ac:spMk id="49" creationId="{D3B2C62D-18F5-474E-A503-58A7CD5FC3C1}"/>
          </ac:spMkLst>
        </pc:spChg>
        <pc:spChg chg="add del mod">
          <ac:chgData name="Saim Mehmood" userId="dddc7e8a578a7a00" providerId="LiveId" clId="{D2D368CE-3440-4A2E-81CA-E6B1FF009A78}" dt="2020-03-24T19:44:10.216" v="797" actId="478"/>
          <ac:spMkLst>
            <pc:docMk/>
            <pc:sldMk cId="392930070" sldId="289"/>
            <ac:spMk id="50" creationId="{55AB24B1-7713-4F57-839A-688AEF4590B9}"/>
          </ac:spMkLst>
        </pc:spChg>
        <pc:spChg chg="add del mod">
          <ac:chgData name="Saim Mehmood" userId="dddc7e8a578a7a00" providerId="LiveId" clId="{D2D368CE-3440-4A2E-81CA-E6B1FF009A78}" dt="2020-03-24T19:44:10.216" v="797" actId="478"/>
          <ac:spMkLst>
            <pc:docMk/>
            <pc:sldMk cId="392930070" sldId="289"/>
            <ac:spMk id="51" creationId="{72C30535-D0A8-4A8C-A68D-B277B81AD651}"/>
          </ac:spMkLst>
        </pc:spChg>
        <pc:spChg chg="add del mod">
          <ac:chgData name="Saim Mehmood" userId="dddc7e8a578a7a00" providerId="LiveId" clId="{D2D368CE-3440-4A2E-81CA-E6B1FF009A78}" dt="2020-03-24T19:44:10.216" v="797" actId="478"/>
          <ac:spMkLst>
            <pc:docMk/>
            <pc:sldMk cId="392930070" sldId="289"/>
            <ac:spMk id="52" creationId="{573E4B4F-E1A3-4FF7-892D-07C9AB7BCE2B}"/>
          </ac:spMkLst>
        </pc:spChg>
        <pc:spChg chg="add del mod">
          <ac:chgData name="Saim Mehmood" userId="dddc7e8a578a7a00" providerId="LiveId" clId="{D2D368CE-3440-4A2E-81CA-E6B1FF009A78}" dt="2020-03-24T19:44:10.216" v="797" actId="478"/>
          <ac:spMkLst>
            <pc:docMk/>
            <pc:sldMk cId="392930070" sldId="289"/>
            <ac:spMk id="53" creationId="{874AB4FC-FC02-4FC1-B823-5D47D342B5B3}"/>
          </ac:spMkLst>
        </pc:spChg>
        <pc:spChg chg="add del mod">
          <ac:chgData name="Saim Mehmood" userId="dddc7e8a578a7a00" providerId="LiveId" clId="{D2D368CE-3440-4A2E-81CA-E6B1FF009A78}" dt="2020-03-24T19:44:10.216" v="797" actId="478"/>
          <ac:spMkLst>
            <pc:docMk/>
            <pc:sldMk cId="392930070" sldId="289"/>
            <ac:spMk id="54" creationId="{7E76540D-4A46-44F3-AFEC-F61BB0209446}"/>
          </ac:spMkLst>
        </pc:spChg>
        <pc:spChg chg="add del mod">
          <ac:chgData name="Saim Mehmood" userId="dddc7e8a578a7a00" providerId="LiveId" clId="{D2D368CE-3440-4A2E-81CA-E6B1FF009A78}" dt="2020-03-24T19:44:10.216" v="797" actId="478"/>
          <ac:spMkLst>
            <pc:docMk/>
            <pc:sldMk cId="392930070" sldId="289"/>
            <ac:spMk id="55" creationId="{D1215FEA-CDEC-4418-800E-E4FD7B977B3A}"/>
          </ac:spMkLst>
        </pc:spChg>
        <pc:spChg chg="add del mod">
          <ac:chgData name="Saim Mehmood" userId="dddc7e8a578a7a00" providerId="LiveId" clId="{D2D368CE-3440-4A2E-81CA-E6B1FF009A78}" dt="2020-03-24T19:44:10.216" v="797" actId="478"/>
          <ac:spMkLst>
            <pc:docMk/>
            <pc:sldMk cId="392930070" sldId="289"/>
            <ac:spMk id="56" creationId="{248E0842-160E-41B9-A970-8A142CE421A1}"/>
          </ac:spMkLst>
        </pc:spChg>
        <pc:spChg chg="add del mod">
          <ac:chgData name="Saim Mehmood" userId="dddc7e8a578a7a00" providerId="LiveId" clId="{D2D368CE-3440-4A2E-81CA-E6B1FF009A78}" dt="2020-03-24T19:44:10.216" v="797" actId="478"/>
          <ac:spMkLst>
            <pc:docMk/>
            <pc:sldMk cId="392930070" sldId="289"/>
            <ac:spMk id="57" creationId="{0BEE0EF7-C27E-401A-A06D-0429B1068561}"/>
          </ac:spMkLst>
        </pc:spChg>
        <pc:spChg chg="add del">
          <ac:chgData name="Saim Mehmood" userId="dddc7e8a578a7a00" providerId="LiveId" clId="{D2D368CE-3440-4A2E-81CA-E6B1FF009A78}" dt="2020-03-24T19:44:43.212" v="801" actId="478"/>
          <ac:spMkLst>
            <pc:docMk/>
            <pc:sldMk cId="392930070" sldId="289"/>
            <ac:spMk id="66" creationId="{0516C60C-7929-4407-9764-D9B06F771B66}"/>
          </ac:spMkLst>
        </pc:spChg>
        <pc:spChg chg="add del">
          <ac:chgData name="Saim Mehmood" userId="dddc7e8a578a7a00" providerId="LiveId" clId="{D2D368CE-3440-4A2E-81CA-E6B1FF009A78}" dt="2020-03-24T19:44:43.212" v="801" actId="478"/>
          <ac:spMkLst>
            <pc:docMk/>
            <pc:sldMk cId="392930070" sldId="289"/>
            <ac:spMk id="67" creationId="{D54CBFB7-7948-4590-BC2B-2BE012285A7E}"/>
          </ac:spMkLst>
        </pc:spChg>
        <pc:spChg chg="add del">
          <ac:chgData name="Saim Mehmood" userId="dddc7e8a578a7a00" providerId="LiveId" clId="{D2D368CE-3440-4A2E-81CA-E6B1FF009A78}" dt="2020-03-24T19:44:43.212" v="801" actId="478"/>
          <ac:spMkLst>
            <pc:docMk/>
            <pc:sldMk cId="392930070" sldId="289"/>
            <ac:spMk id="68" creationId="{C06A510A-D07A-4E1E-9A5C-E6F7C4B0E11D}"/>
          </ac:spMkLst>
        </pc:spChg>
        <pc:spChg chg="add del">
          <ac:chgData name="Saim Mehmood" userId="dddc7e8a578a7a00" providerId="LiveId" clId="{D2D368CE-3440-4A2E-81CA-E6B1FF009A78}" dt="2020-03-24T19:44:43.212" v="801" actId="478"/>
          <ac:spMkLst>
            <pc:docMk/>
            <pc:sldMk cId="392930070" sldId="289"/>
            <ac:spMk id="69" creationId="{9E664E94-B894-4DB7-97E1-F60F51DCAAA9}"/>
          </ac:spMkLst>
        </pc:spChg>
        <pc:spChg chg="add del">
          <ac:chgData name="Saim Mehmood" userId="dddc7e8a578a7a00" providerId="LiveId" clId="{D2D368CE-3440-4A2E-81CA-E6B1FF009A78}" dt="2020-03-24T19:44:43.212" v="801" actId="478"/>
          <ac:spMkLst>
            <pc:docMk/>
            <pc:sldMk cId="392930070" sldId="289"/>
            <ac:spMk id="73" creationId="{A83648FE-1825-46CB-A70C-CAF2FE72FB86}"/>
          </ac:spMkLst>
        </pc:spChg>
        <pc:spChg chg="add del">
          <ac:chgData name="Saim Mehmood" userId="dddc7e8a578a7a00" providerId="LiveId" clId="{D2D368CE-3440-4A2E-81CA-E6B1FF009A78}" dt="2020-03-24T19:44:43.212" v="801" actId="478"/>
          <ac:spMkLst>
            <pc:docMk/>
            <pc:sldMk cId="392930070" sldId="289"/>
            <ac:spMk id="74" creationId="{1ABE0C37-3C5C-4276-AD4D-758C0C2B1608}"/>
          </ac:spMkLst>
        </pc:spChg>
        <pc:spChg chg="add del">
          <ac:chgData name="Saim Mehmood" userId="dddc7e8a578a7a00" providerId="LiveId" clId="{D2D368CE-3440-4A2E-81CA-E6B1FF009A78}" dt="2020-03-24T19:44:43.212" v="801" actId="478"/>
          <ac:spMkLst>
            <pc:docMk/>
            <pc:sldMk cId="392930070" sldId="289"/>
            <ac:spMk id="75" creationId="{73D20820-AE3C-4B92-AC5D-D48F8417848D}"/>
          </ac:spMkLst>
        </pc:spChg>
        <pc:spChg chg="add del">
          <ac:chgData name="Saim Mehmood" userId="dddc7e8a578a7a00" providerId="LiveId" clId="{D2D368CE-3440-4A2E-81CA-E6B1FF009A78}" dt="2020-03-24T19:44:43.212" v="801" actId="478"/>
          <ac:spMkLst>
            <pc:docMk/>
            <pc:sldMk cId="392930070" sldId="289"/>
            <ac:spMk id="76" creationId="{B2C05830-8378-4A62-9399-895773784F78}"/>
          </ac:spMkLst>
        </pc:spChg>
        <pc:spChg chg="add mod">
          <ac:chgData name="Saim Mehmood" userId="dddc7e8a578a7a00" providerId="LiveId" clId="{D2D368CE-3440-4A2E-81CA-E6B1FF009A78}" dt="2020-03-24T19:50:09.962" v="845" actId="1076"/>
          <ac:spMkLst>
            <pc:docMk/>
            <pc:sldMk cId="392930070" sldId="289"/>
            <ac:spMk id="80" creationId="{50F5C07D-6932-445F-B269-5CB886F2FA7A}"/>
          </ac:spMkLst>
        </pc:spChg>
        <pc:spChg chg="add mod">
          <ac:chgData name="Saim Mehmood" userId="dddc7e8a578a7a00" providerId="LiveId" clId="{D2D368CE-3440-4A2E-81CA-E6B1FF009A78}" dt="2020-03-24T19:50:09.962" v="845" actId="1076"/>
          <ac:spMkLst>
            <pc:docMk/>
            <pc:sldMk cId="392930070" sldId="289"/>
            <ac:spMk id="81" creationId="{8B051D36-6C24-4921-AA57-F7BF069900D4}"/>
          </ac:spMkLst>
        </pc:spChg>
        <pc:spChg chg="add mod">
          <ac:chgData name="Saim Mehmood" userId="dddc7e8a578a7a00" providerId="LiveId" clId="{D2D368CE-3440-4A2E-81CA-E6B1FF009A78}" dt="2020-03-24T19:50:09.962" v="845" actId="1076"/>
          <ac:spMkLst>
            <pc:docMk/>
            <pc:sldMk cId="392930070" sldId="289"/>
            <ac:spMk id="82" creationId="{D1A280CF-2AA2-4EA6-AD43-B1BB14C1555C}"/>
          </ac:spMkLst>
        </pc:spChg>
        <pc:spChg chg="add mod">
          <ac:chgData name="Saim Mehmood" userId="dddc7e8a578a7a00" providerId="LiveId" clId="{D2D368CE-3440-4A2E-81CA-E6B1FF009A78}" dt="2020-03-24T19:50:09.962" v="845" actId="1076"/>
          <ac:spMkLst>
            <pc:docMk/>
            <pc:sldMk cId="392930070" sldId="289"/>
            <ac:spMk id="83" creationId="{8405437B-7F9D-4A4F-8001-525C6ACAEBD8}"/>
          </ac:spMkLst>
        </pc:spChg>
        <pc:spChg chg="add del mod">
          <ac:chgData name="Saim Mehmood" userId="dddc7e8a578a7a00" providerId="LiveId" clId="{D2D368CE-3440-4A2E-81CA-E6B1FF009A78}" dt="2020-03-24T19:47:51.622" v="824" actId="478"/>
          <ac:spMkLst>
            <pc:docMk/>
            <pc:sldMk cId="392930070" sldId="289"/>
            <ac:spMk id="101" creationId="{405A102C-430C-4DBF-9837-DC00448BB58E}"/>
          </ac:spMkLst>
        </pc:spChg>
        <pc:spChg chg="add del mod">
          <ac:chgData name="Saim Mehmood" userId="dddc7e8a578a7a00" providerId="LiveId" clId="{D2D368CE-3440-4A2E-81CA-E6B1FF009A78}" dt="2020-03-24T19:47:58.158" v="825" actId="478"/>
          <ac:spMkLst>
            <pc:docMk/>
            <pc:sldMk cId="392930070" sldId="289"/>
            <ac:spMk id="102" creationId="{A8305355-08A2-4F7A-B66C-3ED34BE5FB5B}"/>
          </ac:spMkLst>
        </pc:spChg>
        <pc:spChg chg="add del mod">
          <ac:chgData name="Saim Mehmood" userId="dddc7e8a578a7a00" providerId="LiveId" clId="{D2D368CE-3440-4A2E-81CA-E6B1FF009A78}" dt="2020-03-24T19:48:02.299" v="826" actId="478"/>
          <ac:spMkLst>
            <pc:docMk/>
            <pc:sldMk cId="392930070" sldId="289"/>
            <ac:spMk id="103" creationId="{93DBA836-85AF-47D5-B404-4A33C76E3271}"/>
          </ac:spMkLst>
        </pc:spChg>
        <pc:spChg chg="add del mod">
          <ac:chgData name="Saim Mehmood" userId="dddc7e8a578a7a00" providerId="LiveId" clId="{D2D368CE-3440-4A2E-81CA-E6B1FF009A78}" dt="2020-03-24T19:48:05.758" v="827" actId="478"/>
          <ac:spMkLst>
            <pc:docMk/>
            <pc:sldMk cId="392930070" sldId="289"/>
            <ac:spMk id="104" creationId="{167C1A4C-AA78-4EF0-9C2A-17995E7D073D}"/>
          </ac:spMkLst>
        </pc:spChg>
        <pc:spChg chg="add mod">
          <ac:chgData name="Saim Mehmood" userId="dddc7e8a578a7a00" providerId="LiveId" clId="{D2D368CE-3440-4A2E-81CA-E6B1FF009A78}" dt="2020-03-24T19:50:09.962" v="845" actId="1076"/>
          <ac:spMkLst>
            <pc:docMk/>
            <pc:sldMk cId="392930070" sldId="289"/>
            <ac:spMk id="108" creationId="{5522145D-F38D-45D4-9809-51277ADDAB57}"/>
          </ac:spMkLst>
        </pc:spChg>
        <pc:spChg chg="add mod">
          <ac:chgData name="Saim Mehmood" userId="dddc7e8a578a7a00" providerId="LiveId" clId="{D2D368CE-3440-4A2E-81CA-E6B1FF009A78}" dt="2020-03-24T19:50:09.962" v="845" actId="1076"/>
          <ac:spMkLst>
            <pc:docMk/>
            <pc:sldMk cId="392930070" sldId="289"/>
            <ac:spMk id="109" creationId="{B68A6F23-9928-46C2-A243-81CB6B614FA1}"/>
          </ac:spMkLst>
        </pc:spChg>
        <pc:spChg chg="add mod">
          <ac:chgData name="Saim Mehmood" userId="dddc7e8a578a7a00" providerId="LiveId" clId="{D2D368CE-3440-4A2E-81CA-E6B1FF009A78}" dt="2020-03-24T19:50:09.962" v="845" actId="1076"/>
          <ac:spMkLst>
            <pc:docMk/>
            <pc:sldMk cId="392930070" sldId="289"/>
            <ac:spMk id="110" creationId="{0E540C88-2712-4D48-978A-5ADC2288970E}"/>
          </ac:spMkLst>
        </pc:spChg>
        <pc:spChg chg="add mod">
          <ac:chgData name="Saim Mehmood" userId="dddc7e8a578a7a00" providerId="LiveId" clId="{D2D368CE-3440-4A2E-81CA-E6B1FF009A78}" dt="2020-03-24T19:50:09.962" v="845" actId="1076"/>
          <ac:spMkLst>
            <pc:docMk/>
            <pc:sldMk cId="392930070" sldId="289"/>
            <ac:spMk id="111" creationId="{E17D29EE-7CE1-4885-BED4-7EE6825330C1}"/>
          </ac:spMkLst>
        </pc:spChg>
        <pc:spChg chg="add mod">
          <ac:chgData name="Saim Mehmood" userId="dddc7e8a578a7a00" providerId="LiveId" clId="{D2D368CE-3440-4A2E-81CA-E6B1FF009A78}" dt="2020-03-24T19:50:09.962" v="845" actId="1076"/>
          <ac:spMkLst>
            <pc:docMk/>
            <pc:sldMk cId="392930070" sldId="289"/>
            <ac:spMk id="119" creationId="{1F4BAE11-1EF5-4B25-8EA1-B3730A827744}"/>
          </ac:spMkLst>
        </pc:spChg>
        <pc:spChg chg="add mod">
          <ac:chgData name="Saim Mehmood" userId="dddc7e8a578a7a00" providerId="LiveId" clId="{D2D368CE-3440-4A2E-81CA-E6B1FF009A78}" dt="2020-03-24T19:50:09.962" v="845" actId="1076"/>
          <ac:spMkLst>
            <pc:docMk/>
            <pc:sldMk cId="392930070" sldId="289"/>
            <ac:spMk id="120" creationId="{DF234F94-954A-4FF1-8845-458E9B56A7BE}"/>
          </ac:spMkLst>
        </pc:spChg>
        <pc:spChg chg="add mod">
          <ac:chgData name="Saim Mehmood" userId="dddc7e8a578a7a00" providerId="LiveId" clId="{D2D368CE-3440-4A2E-81CA-E6B1FF009A78}" dt="2020-03-24T19:50:09.962" v="845" actId="1076"/>
          <ac:spMkLst>
            <pc:docMk/>
            <pc:sldMk cId="392930070" sldId="289"/>
            <ac:spMk id="121" creationId="{B9EFE5CF-72E4-4115-A061-77E458738108}"/>
          </ac:spMkLst>
        </pc:spChg>
        <pc:spChg chg="add mod">
          <ac:chgData name="Saim Mehmood" userId="dddc7e8a578a7a00" providerId="LiveId" clId="{D2D368CE-3440-4A2E-81CA-E6B1FF009A78}" dt="2020-03-24T19:50:09.962" v="845" actId="1076"/>
          <ac:spMkLst>
            <pc:docMk/>
            <pc:sldMk cId="392930070" sldId="289"/>
            <ac:spMk id="122" creationId="{3ADC39B2-3C51-44BE-BA15-785FB2E5BA49}"/>
          </ac:spMkLst>
        </pc:spChg>
        <pc:picChg chg="add del mod">
          <ac:chgData name="Saim Mehmood" userId="dddc7e8a578a7a00" providerId="LiveId" clId="{D2D368CE-3440-4A2E-81CA-E6B1FF009A78}" dt="2020-03-24T19:28:29.325" v="722" actId="478"/>
          <ac:picMkLst>
            <pc:docMk/>
            <pc:sldMk cId="392930070" sldId="289"/>
            <ac:picMk id="4" creationId="{ADC91B8D-7876-4D12-9D4F-D82C8A02A30C}"/>
          </ac:picMkLst>
        </pc:picChg>
        <pc:picChg chg="add del mod">
          <ac:chgData name="Saim Mehmood" userId="dddc7e8a578a7a00" providerId="LiveId" clId="{D2D368CE-3440-4A2E-81CA-E6B1FF009A78}" dt="2020-03-24T19:32:15.872" v="758" actId="478"/>
          <ac:picMkLst>
            <pc:docMk/>
            <pc:sldMk cId="392930070" sldId="289"/>
            <ac:picMk id="32" creationId="{4752527E-1BF3-454A-A40B-782F99F4C769}"/>
          </ac:picMkLst>
        </pc:picChg>
        <pc:picChg chg="add mod">
          <ac:chgData name="Saim Mehmood" userId="dddc7e8a578a7a00" providerId="LiveId" clId="{D2D368CE-3440-4A2E-81CA-E6B1FF009A78}" dt="2020-03-24T19:29:20.485" v="728" actId="1076"/>
          <ac:picMkLst>
            <pc:docMk/>
            <pc:sldMk cId="392930070" sldId="289"/>
            <ac:picMk id="35" creationId="{788C227C-47FA-4094-A733-31801EEF8624}"/>
          </ac:picMkLst>
        </pc:picChg>
        <pc:cxnChg chg="add del mod">
          <ac:chgData name="Saim Mehmood" userId="dddc7e8a578a7a00" providerId="LiveId" clId="{D2D368CE-3440-4A2E-81CA-E6B1FF009A78}" dt="2020-03-24T19:42:05.288" v="777" actId="11529"/>
          <ac:cxnSpMkLst>
            <pc:docMk/>
            <pc:sldMk cId="392930070" sldId="289"/>
            <ac:cxnSpMk id="59" creationId="{937AB18D-6CFF-4A14-868F-E7B65DD7285B}"/>
          </ac:cxnSpMkLst>
        </pc:cxnChg>
        <pc:cxnChg chg="add mod">
          <ac:chgData name="Saim Mehmood" userId="dddc7e8a578a7a00" providerId="LiveId" clId="{D2D368CE-3440-4A2E-81CA-E6B1FF009A78}" dt="2020-03-24T19:50:09.962" v="845" actId="1076"/>
          <ac:cxnSpMkLst>
            <pc:docMk/>
            <pc:sldMk cId="392930070" sldId="289"/>
            <ac:cxnSpMk id="61" creationId="{FD09B2D5-1650-47C6-B4EA-1661E52DD36C}"/>
          </ac:cxnSpMkLst>
        </pc:cxnChg>
        <pc:cxnChg chg="add mod">
          <ac:chgData name="Saim Mehmood" userId="dddc7e8a578a7a00" providerId="LiveId" clId="{D2D368CE-3440-4A2E-81CA-E6B1FF009A78}" dt="2020-03-24T19:50:09.962" v="845" actId="1076"/>
          <ac:cxnSpMkLst>
            <pc:docMk/>
            <pc:sldMk cId="392930070" sldId="289"/>
            <ac:cxnSpMk id="63" creationId="{4D387BF3-7C29-415B-86D0-DAFF2DE6758E}"/>
          </ac:cxnSpMkLst>
        </pc:cxnChg>
        <pc:cxnChg chg="add mod">
          <ac:chgData name="Saim Mehmood" userId="dddc7e8a578a7a00" providerId="LiveId" clId="{D2D368CE-3440-4A2E-81CA-E6B1FF009A78}" dt="2020-03-24T19:50:09.962" v="845" actId="1076"/>
          <ac:cxnSpMkLst>
            <pc:docMk/>
            <pc:sldMk cId="392930070" sldId="289"/>
            <ac:cxnSpMk id="65" creationId="{980316DA-59B2-4BE3-A112-7884BF460E32}"/>
          </ac:cxnSpMkLst>
        </pc:cxnChg>
        <pc:cxnChg chg="add del mod">
          <ac:chgData name="Saim Mehmood" userId="dddc7e8a578a7a00" providerId="LiveId" clId="{D2D368CE-3440-4A2E-81CA-E6B1FF009A78}" dt="2020-03-24T19:44:43.212" v="801" actId="478"/>
          <ac:cxnSpMkLst>
            <pc:docMk/>
            <pc:sldMk cId="392930070" sldId="289"/>
            <ac:cxnSpMk id="70" creationId="{E1C9F975-E646-4FBD-A2CB-C23098B3B6AE}"/>
          </ac:cxnSpMkLst>
        </pc:cxnChg>
        <pc:cxnChg chg="add del">
          <ac:chgData name="Saim Mehmood" userId="dddc7e8a578a7a00" providerId="LiveId" clId="{D2D368CE-3440-4A2E-81CA-E6B1FF009A78}" dt="2020-03-24T19:44:43.212" v="801" actId="478"/>
          <ac:cxnSpMkLst>
            <pc:docMk/>
            <pc:sldMk cId="392930070" sldId="289"/>
            <ac:cxnSpMk id="71" creationId="{875C16A4-0972-4C35-8594-A24D2571E88D}"/>
          </ac:cxnSpMkLst>
        </pc:cxnChg>
        <pc:cxnChg chg="add del">
          <ac:chgData name="Saim Mehmood" userId="dddc7e8a578a7a00" providerId="LiveId" clId="{D2D368CE-3440-4A2E-81CA-E6B1FF009A78}" dt="2020-03-24T19:44:43.212" v="801" actId="478"/>
          <ac:cxnSpMkLst>
            <pc:docMk/>
            <pc:sldMk cId="392930070" sldId="289"/>
            <ac:cxnSpMk id="72" creationId="{1D54FED9-6A09-4F5D-B631-DD874A663F43}"/>
          </ac:cxnSpMkLst>
        </pc:cxnChg>
        <pc:cxnChg chg="add del mod">
          <ac:chgData name="Saim Mehmood" userId="dddc7e8a578a7a00" providerId="LiveId" clId="{D2D368CE-3440-4A2E-81CA-E6B1FF009A78}" dt="2020-03-24T19:44:43.212" v="801" actId="478"/>
          <ac:cxnSpMkLst>
            <pc:docMk/>
            <pc:sldMk cId="392930070" sldId="289"/>
            <ac:cxnSpMk id="77" creationId="{B2F29ED4-27D6-43B3-A6F1-B73D56B3D0F4}"/>
          </ac:cxnSpMkLst>
        </pc:cxnChg>
        <pc:cxnChg chg="add del">
          <ac:chgData name="Saim Mehmood" userId="dddc7e8a578a7a00" providerId="LiveId" clId="{D2D368CE-3440-4A2E-81CA-E6B1FF009A78}" dt="2020-03-24T19:44:43.212" v="801" actId="478"/>
          <ac:cxnSpMkLst>
            <pc:docMk/>
            <pc:sldMk cId="392930070" sldId="289"/>
            <ac:cxnSpMk id="78" creationId="{DA060E83-119D-4544-83C2-8E4255224A7E}"/>
          </ac:cxnSpMkLst>
        </pc:cxnChg>
        <pc:cxnChg chg="add del">
          <ac:chgData name="Saim Mehmood" userId="dddc7e8a578a7a00" providerId="LiveId" clId="{D2D368CE-3440-4A2E-81CA-E6B1FF009A78}" dt="2020-03-24T19:44:43.212" v="801" actId="478"/>
          <ac:cxnSpMkLst>
            <pc:docMk/>
            <pc:sldMk cId="392930070" sldId="289"/>
            <ac:cxnSpMk id="79" creationId="{D45502EE-3605-426B-90C1-A6FDC9483946}"/>
          </ac:cxnSpMkLst>
        </pc:cxnChg>
        <pc:cxnChg chg="add mod">
          <ac:chgData name="Saim Mehmood" userId="dddc7e8a578a7a00" providerId="LiveId" clId="{D2D368CE-3440-4A2E-81CA-E6B1FF009A78}" dt="2020-03-24T19:50:09.962" v="845" actId="1076"/>
          <ac:cxnSpMkLst>
            <pc:docMk/>
            <pc:sldMk cId="392930070" sldId="289"/>
            <ac:cxnSpMk id="84" creationId="{C90A1356-6E9C-40AF-A464-C42246873043}"/>
          </ac:cxnSpMkLst>
        </pc:cxnChg>
        <pc:cxnChg chg="add mod">
          <ac:chgData name="Saim Mehmood" userId="dddc7e8a578a7a00" providerId="LiveId" clId="{D2D368CE-3440-4A2E-81CA-E6B1FF009A78}" dt="2020-03-24T19:50:09.962" v="845" actId="1076"/>
          <ac:cxnSpMkLst>
            <pc:docMk/>
            <pc:sldMk cId="392930070" sldId="289"/>
            <ac:cxnSpMk id="85" creationId="{6FFFFD88-8561-46BC-889C-B19A39F217A4}"/>
          </ac:cxnSpMkLst>
        </pc:cxnChg>
        <pc:cxnChg chg="add mod">
          <ac:chgData name="Saim Mehmood" userId="dddc7e8a578a7a00" providerId="LiveId" clId="{D2D368CE-3440-4A2E-81CA-E6B1FF009A78}" dt="2020-03-24T19:50:09.962" v="845" actId="1076"/>
          <ac:cxnSpMkLst>
            <pc:docMk/>
            <pc:sldMk cId="392930070" sldId="289"/>
            <ac:cxnSpMk id="86" creationId="{5A811820-CE04-495A-9FD8-2EEA75A94AB3}"/>
          </ac:cxnSpMkLst>
        </pc:cxnChg>
        <pc:cxnChg chg="add del mod">
          <ac:chgData name="Saim Mehmood" userId="dddc7e8a578a7a00" providerId="LiveId" clId="{D2D368CE-3440-4A2E-81CA-E6B1FF009A78}" dt="2020-03-24T19:45:41.287" v="806" actId="11529"/>
          <ac:cxnSpMkLst>
            <pc:docMk/>
            <pc:sldMk cId="392930070" sldId="289"/>
            <ac:cxnSpMk id="88" creationId="{019B0749-E927-449E-928C-F3C8B2B023FA}"/>
          </ac:cxnSpMkLst>
        </pc:cxnChg>
        <pc:cxnChg chg="add mod">
          <ac:chgData name="Saim Mehmood" userId="dddc7e8a578a7a00" providerId="LiveId" clId="{D2D368CE-3440-4A2E-81CA-E6B1FF009A78}" dt="2020-03-24T19:50:09.962" v="845" actId="1076"/>
          <ac:cxnSpMkLst>
            <pc:docMk/>
            <pc:sldMk cId="392930070" sldId="289"/>
            <ac:cxnSpMk id="89" creationId="{9FC02869-BD6E-46C6-A314-EB7F75251889}"/>
          </ac:cxnSpMkLst>
        </pc:cxnChg>
        <pc:cxnChg chg="add mod">
          <ac:chgData name="Saim Mehmood" userId="dddc7e8a578a7a00" providerId="LiveId" clId="{D2D368CE-3440-4A2E-81CA-E6B1FF009A78}" dt="2020-03-24T19:50:09.962" v="845" actId="1076"/>
          <ac:cxnSpMkLst>
            <pc:docMk/>
            <pc:sldMk cId="392930070" sldId="289"/>
            <ac:cxnSpMk id="92" creationId="{144A97F8-0A22-4E89-B2A0-E81547313948}"/>
          </ac:cxnSpMkLst>
        </pc:cxnChg>
        <pc:cxnChg chg="add mod">
          <ac:chgData name="Saim Mehmood" userId="dddc7e8a578a7a00" providerId="LiveId" clId="{D2D368CE-3440-4A2E-81CA-E6B1FF009A78}" dt="2020-03-24T19:50:09.962" v="845" actId="1076"/>
          <ac:cxnSpMkLst>
            <pc:docMk/>
            <pc:sldMk cId="392930070" sldId="289"/>
            <ac:cxnSpMk id="95" creationId="{4FD004BC-1DBE-4176-B2E2-6532211F0F09}"/>
          </ac:cxnSpMkLst>
        </pc:cxnChg>
        <pc:cxnChg chg="add mod">
          <ac:chgData name="Saim Mehmood" userId="dddc7e8a578a7a00" providerId="LiveId" clId="{D2D368CE-3440-4A2E-81CA-E6B1FF009A78}" dt="2020-03-24T19:50:09.962" v="845" actId="1076"/>
          <ac:cxnSpMkLst>
            <pc:docMk/>
            <pc:sldMk cId="392930070" sldId="289"/>
            <ac:cxnSpMk id="98" creationId="{0EADA43D-43A1-4503-AB7F-81CFEE0A1844}"/>
          </ac:cxnSpMkLst>
        </pc:cxnChg>
        <pc:cxnChg chg="add del mod">
          <ac:chgData name="Saim Mehmood" userId="dddc7e8a578a7a00" providerId="LiveId" clId="{D2D368CE-3440-4A2E-81CA-E6B1FF009A78}" dt="2020-03-24T19:48:54.315" v="833" actId="478"/>
          <ac:cxnSpMkLst>
            <pc:docMk/>
            <pc:sldMk cId="392930070" sldId="289"/>
            <ac:cxnSpMk id="105" creationId="{8D315CB4-A50F-4521-9B6E-6E69C7495D76}"/>
          </ac:cxnSpMkLst>
        </pc:cxnChg>
        <pc:cxnChg chg="add del mod">
          <ac:chgData name="Saim Mehmood" userId="dddc7e8a578a7a00" providerId="LiveId" clId="{D2D368CE-3440-4A2E-81CA-E6B1FF009A78}" dt="2020-03-24T19:48:56.949" v="834" actId="478"/>
          <ac:cxnSpMkLst>
            <pc:docMk/>
            <pc:sldMk cId="392930070" sldId="289"/>
            <ac:cxnSpMk id="106" creationId="{88C5716B-8F79-4A2B-9434-E65977EAFAD0}"/>
          </ac:cxnSpMkLst>
        </pc:cxnChg>
        <pc:cxnChg chg="add del mod">
          <ac:chgData name="Saim Mehmood" userId="dddc7e8a578a7a00" providerId="LiveId" clId="{D2D368CE-3440-4A2E-81CA-E6B1FF009A78}" dt="2020-03-24T19:48:59.909" v="835" actId="478"/>
          <ac:cxnSpMkLst>
            <pc:docMk/>
            <pc:sldMk cId="392930070" sldId="289"/>
            <ac:cxnSpMk id="107" creationId="{93121A91-E1B8-4963-928C-D76882BB85F0}"/>
          </ac:cxnSpMkLst>
        </pc:cxnChg>
        <pc:cxnChg chg="add mod">
          <ac:chgData name="Saim Mehmood" userId="dddc7e8a578a7a00" providerId="LiveId" clId="{D2D368CE-3440-4A2E-81CA-E6B1FF009A78}" dt="2020-03-24T19:50:09.962" v="845" actId="1076"/>
          <ac:cxnSpMkLst>
            <pc:docMk/>
            <pc:sldMk cId="392930070" sldId="289"/>
            <ac:cxnSpMk id="112" creationId="{5EB57CE0-CD65-4021-BB95-D46A2F59094F}"/>
          </ac:cxnSpMkLst>
        </pc:cxnChg>
        <pc:cxnChg chg="add mod">
          <ac:chgData name="Saim Mehmood" userId="dddc7e8a578a7a00" providerId="LiveId" clId="{D2D368CE-3440-4A2E-81CA-E6B1FF009A78}" dt="2020-03-24T19:50:09.962" v="845" actId="1076"/>
          <ac:cxnSpMkLst>
            <pc:docMk/>
            <pc:sldMk cId="392930070" sldId="289"/>
            <ac:cxnSpMk id="113" creationId="{2C4A1A61-8FF4-4795-A064-D9C598FA06C5}"/>
          </ac:cxnSpMkLst>
        </pc:cxnChg>
        <pc:cxnChg chg="add mod">
          <ac:chgData name="Saim Mehmood" userId="dddc7e8a578a7a00" providerId="LiveId" clId="{D2D368CE-3440-4A2E-81CA-E6B1FF009A78}" dt="2020-03-24T19:50:09.962" v="845" actId="1076"/>
          <ac:cxnSpMkLst>
            <pc:docMk/>
            <pc:sldMk cId="392930070" sldId="289"/>
            <ac:cxnSpMk id="114" creationId="{2628BCF3-16EE-401F-9FCC-DFBD34726A23}"/>
          </ac:cxnSpMkLst>
        </pc:cxnChg>
        <pc:cxnChg chg="add mod">
          <ac:chgData name="Saim Mehmood" userId="dddc7e8a578a7a00" providerId="LiveId" clId="{D2D368CE-3440-4A2E-81CA-E6B1FF009A78}" dt="2020-03-24T19:50:09.962" v="845" actId="1076"/>
          <ac:cxnSpMkLst>
            <pc:docMk/>
            <pc:sldMk cId="392930070" sldId="289"/>
            <ac:cxnSpMk id="115" creationId="{FD6AFF94-5AC8-4709-AA8F-7BFC4142253D}"/>
          </ac:cxnSpMkLst>
        </pc:cxnChg>
        <pc:cxnChg chg="add mod">
          <ac:chgData name="Saim Mehmood" userId="dddc7e8a578a7a00" providerId="LiveId" clId="{D2D368CE-3440-4A2E-81CA-E6B1FF009A78}" dt="2020-03-24T19:50:09.962" v="845" actId="1076"/>
          <ac:cxnSpMkLst>
            <pc:docMk/>
            <pc:sldMk cId="392930070" sldId="289"/>
            <ac:cxnSpMk id="116" creationId="{4AD1EF78-1D4A-4F72-80D6-6A5AB373B79C}"/>
          </ac:cxnSpMkLst>
        </pc:cxnChg>
        <pc:cxnChg chg="add mod">
          <ac:chgData name="Saim Mehmood" userId="dddc7e8a578a7a00" providerId="LiveId" clId="{D2D368CE-3440-4A2E-81CA-E6B1FF009A78}" dt="2020-03-24T19:50:09.962" v="845" actId="1076"/>
          <ac:cxnSpMkLst>
            <pc:docMk/>
            <pc:sldMk cId="392930070" sldId="289"/>
            <ac:cxnSpMk id="117" creationId="{6A6BF6B9-F67E-48B8-8AC7-F5D2DADAABB5}"/>
          </ac:cxnSpMkLst>
        </pc:cxnChg>
        <pc:cxnChg chg="add mod">
          <ac:chgData name="Saim Mehmood" userId="dddc7e8a578a7a00" providerId="LiveId" clId="{D2D368CE-3440-4A2E-81CA-E6B1FF009A78}" dt="2020-03-24T19:50:09.962" v="845" actId="1076"/>
          <ac:cxnSpMkLst>
            <pc:docMk/>
            <pc:sldMk cId="392930070" sldId="289"/>
            <ac:cxnSpMk id="118" creationId="{C976B0FC-AE8A-47F9-85B8-CE3D621CC4D8}"/>
          </ac:cxnSpMkLst>
        </pc:cxnChg>
        <pc:cxnChg chg="add mod">
          <ac:chgData name="Saim Mehmood" userId="dddc7e8a578a7a00" providerId="LiveId" clId="{D2D368CE-3440-4A2E-81CA-E6B1FF009A78}" dt="2020-03-24T19:50:09.962" v="845" actId="1076"/>
          <ac:cxnSpMkLst>
            <pc:docMk/>
            <pc:sldMk cId="392930070" sldId="289"/>
            <ac:cxnSpMk id="123" creationId="{5836F69B-19A2-45B5-8387-E5DFD1267784}"/>
          </ac:cxnSpMkLst>
        </pc:cxnChg>
        <pc:cxnChg chg="add mod">
          <ac:chgData name="Saim Mehmood" userId="dddc7e8a578a7a00" providerId="LiveId" clId="{D2D368CE-3440-4A2E-81CA-E6B1FF009A78}" dt="2020-03-24T19:50:09.962" v="845" actId="1076"/>
          <ac:cxnSpMkLst>
            <pc:docMk/>
            <pc:sldMk cId="392930070" sldId="289"/>
            <ac:cxnSpMk id="124" creationId="{5584C6A1-470C-4DB8-BF71-6DBF8679A32D}"/>
          </ac:cxnSpMkLst>
        </pc:cxnChg>
        <pc:cxnChg chg="add mod">
          <ac:chgData name="Saim Mehmood" userId="dddc7e8a578a7a00" providerId="LiveId" clId="{D2D368CE-3440-4A2E-81CA-E6B1FF009A78}" dt="2020-03-24T19:50:09.962" v="845" actId="1076"/>
          <ac:cxnSpMkLst>
            <pc:docMk/>
            <pc:sldMk cId="392930070" sldId="289"/>
            <ac:cxnSpMk id="125" creationId="{5B7F28C4-CDB5-49BF-B30D-468E72262EAE}"/>
          </ac:cxnSpMkLst>
        </pc:cxnChg>
        <pc:cxnChg chg="add mod">
          <ac:chgData name="Saim Mehmood" userId="dddc7e8a578a7a00" providerId="LiveId" clId="{D2D368CE-3440-4A2E-81CA-E6B1FF009A78}" dt="2020-03-24T19:50:09.962" v="845" actId="1076"/>
          <ac:cxnSpMkLst>
            <pc:docMk/>
            <pc:sldMk cId="392930070" sldId="289"/>
            <ac:cxnSpMk id="126" creationId="{4BC24463-C886-4578-9513-023DF110505A}"/>
          </ac:cxnSpMkLst>
        </pc:cxnChg>
        <pc:cxnChg chg="add mod">
          <ac:chgData name="Saim Mehmood" userId="dddc7e8a578a7a00" providerId="LiveId" clId="{D2D368CE-3440-4A2E-81CA-E6B1FF009A78}" dt="2020-03-24T19:50:09.962" v="845" actId="1076"/>
          <ac:cxnSpMkLst>
            <pc:docMk/>
            <pc:sldMk cId="392930070" sldId="289"/>
            <ac:cxnSpMk id="127" creationId="{C290D0D5-9E3B-4383-BF57-54976E50717F}"/>
          </ac:cxnSpMkLst>
        </pc:cxnChg>
        <pc:cxnChg chg="add mod">
          <ac:chgData name="Saim Mehmood" userId="dddc7e8a578a7a00" providerId="LiveId" clId="{D2D368CE-3440-4A2E-81CA-E6B1FF009A78}" dt="2020-03-24T19:50:09.962" v="845" actId="1076"/>
          <ac:cxnSpMkLst>
            <pc:docMk/>
            <pc:sldMk cId="392930070" sldId="289"/>
            <ac:cxnSpMk id="128" creationId="{2C458823-449B-493B-9C30-12BA796DE893}"/>
          </ac:cxnSpMkLst>
        </pc:cxnChg>
        <pc:cxnChg chg="add mod">
          <ac:chgData name="Saim Mehmood" userId="dddc7e8a578a7a00" providerId="LiveId" clId="{D2D368CE-3440-4A2E-81CA-E6B1FF009A78}" dt="2020-03-24T19:50:09.962" v="845" actId="1076"/>
          <ac:cxnSpMkLst>
            <pc:docMk/>
            <pc:sldMk cId="392930070" sldId="289"/>
            <ac:cxnSpMk id="129" creationId="{B88AC227-6B67-4D67-A37E-F08081720226}"/>
          </ac:cxnSpMkLst>
        </pc:cxnChg>
      </pc:sldChg>
      <pc:sldChg chg="addSp delSp modSp add delAnim modAnim">
        <pc:chgData name="Saim Mehmood" userId="dddc7e8a578a7a00" providerId="LiveId" clId="{D2D368CE-3440-4A2E-81CA-E6B1FF009A78}" dt="2020-03-29T06:00:53.512" v="6579"/>
        <pc:sldMkLst>
          <pc:docMk/>
          <pc:sldMk cId="4114044729" sldId="290"/>
        </pc:sldMkLst>
        <pc:spChg chg="mod">
          <ac:chgData name="Saim Mehmood" userId="dddc7e8a578a7a00" providerId="LiveId" clId="{D2D368CE-3440-4A2E-81CA-E6B1FF009A78}" dt="2020-03-29T03:44:20.436" v="6537" actId="20577"/>
          <ac:spMkLst>
            <pc:docMk/>
            <pc:sldMk cId="4114044729" sldId="290"/>
            <ac:spMk id="2" creationId="{5F2A4F36-48FD-4843-BFD7-A07E2A5DB13D}"/>
          </ac:spMkLst>
        </pc:spChg>
        <pc:spChg chg="del">
          <ac:chgData name="Saim Mehmood" userId="dddc7e8a578a7a00" providerId="LiveId" clId="{D2D368CE-3440-4A2E-81CA-E6B1FF009A78}" dt="2020-03-24T19:31:11.663" v="730" actId="478"/>
          <ac:spMkLst>
            <pc:docMk/>
            <pc:sldMk cId="4114044729" sldId="290"/>
            <ac:spMk id="3" creationId="{E00B443E-ECC2-4463-91CF-4278E7BE6510}"/>
          </ac:spMkLst>
        </pc:spChg>
        <pc:spChg chg="add mod">
          <ac:chgData name="Saim Mehmood" userId="dddc7e8a578a7a00" providerId="LiveId" clId="{D2D368CE-3440-4A2E-81CA-E6B1FF009A78}" dt="2020-03-29T03:51:54.552" v="6551" actId="1076"/>
          <ac:spMkLst>
            <pc:docMk/>
            <pc:sldMk cId="4114044729" sldId="290"/>
            <ac:spMk id="8" creationId="{F70386E0-3ABC-48C1-A6F7-BEA05E981647}"/>
          </ac:spMkLst>
        </pc:spChg>
        <pc:spChg chg="add mod">
          <ac:chgData name="Saim Mehmood" userId="dddc7e8a578a7a00" providerId="LiveId" clId="{D2D368CE-3440-4A2E-81CA-E6B1FF009A78}" dt="2020-03-29T03:51:54.552" v="6551" actId="1076"/>
          <ac:spMkLst>
            <pc:docMk/>
            <pc:sldMk cId="4114044729" sldId="290"/>
            <ac:spMk id="9" creationId="{81F146A8-179A-48AA-AE70-2642DA750FF9}"/>
          </ac:spMkLst>
        </pc:spChg>
        <pc:spChg chg="add mod">
          <ac:chgData name="Saim Mehmood" userId="dddc7e8a578a7a00" providerId="LiveId" clId="{D2D368CE-3440-4A2E-81CA-E6B1FF009A78}" dt="2020-03-29T03:51:54.552" v="6551" actId="1076"/>
          <ac:spMkLst>
            <pc:docMk/>
            <pc:sldMk cId="4114044729" sldId="290"/>
            <ac:spMk id="10" creationId="{BE7DE55A-5F0D-4F55-A4DD-961B1DAE241A}"/>
          </ac:spMkLst>
        </pc:spChg>
        <pc:spChg chg="add mod">
          <ac:chgData name="Saim Mehmood" userId="dddc7e8a578a7a00" providerId="LiveId" clId="{D2D368CE-3440-4A2E-81CA-E6B1FF009A78}" dt="2020-03-29T03:51:54.552" v="6551" actId="1076"/>
          <ac:spMkLst>
            <pc:docMk/>
            <pc:sldMk cId="4114044729" sldId="290"/>
            <ac:spMk id="11" creationId="{C7196412-7ED2-49CF-BA19-0FB2A127B7F3}"/>
          </ac:spMkLst>
        </pc:spChg>
        <pc:spChg chg="add mod">
          <ac:chgData name="Saim Mehmood" userId="dddc7e8a578a7a00" providerId="LiveId" clId="{D2D368CE-3440-4A2E-81CA-E6B1FF009A78}" dt="2020-03-29T03:51:54.552" v="6551" actId="1076"/>
          <ac:spMkLst>
            <pc:docMk/>
            <pc:sldMk cId="4114044729" sldId="290"/>
            <ac:spMk id="12" creationId="{E99EE4C6-B459-4C35-8B65-CF3DF7A03EA5}"/>
          </ac:spMkLst>
        </pc:spChg>
        <pc:spChg chg="add mod">
          <ac:chgData name="Saim Mehmood" userId="dddc7e8a578a7a00" providerId="LiveId" clId="{D2D368CE-3440-4A2E-81CA-E6B1FF009A78}" dt="2020-03-29T03:51:54.552" v="6551" actId="1076"/>
          <ac:spMkLst>
            <pc:docMk/>
            <pc:sldMk cId="4114044729" sldId="290"/>
            <ac:spMk id="16" creationId="{B0092637-49E5-4A56-A3F6-1BD4C8188AA0}"/>
          </ac:spMkLst>
        </pc:spChg>
        <pc:spChg chg="add mod">
          <ac:chgData name="Saim Mehmood" userId="dddc7e8a578a7a00" providerId="LiveId" clId="{D2D368CE-3440-4A2E-81CA-E6B1FF009A78}" dt="2020-03-29T03:51:54.552" v="6551" actId="1076"/>
          <ac:spMkLst>
            <pc:docMk/>
            <pc:sldMk cId="4114044729" sldId="290"/>
            <ac:spMk id="17" creationId="{EA78E9D8-4601-4EC7-A386-0AAC88FE4EDB}"/>
          </ac:spMkLst>
        </pc:spChg>
        <pc:spChg chg="add mod">
          <ac:chgData name="Saim Mehmood" userId="dddc7e8a578a7a00" providerId="LiveId" clId="{D2D368CE-3440-4A2E-81CA-E6B1FF009A78}" dt="2020-03-29T03:51:54.552" v="6551" actId="1076"/>
          <ac:spMkLst>
            <pc:docMk/>
            <pc:sldMk cId="4114044729" sldId="290"/>
            <ac:spMk id="18" creationId="{15179D9E-E3BF-4E39-92B8-A15054959425}"/>
          </ac:spMkLst>
        </pc:spChg>
        <pc:spChg chg="add mod">
          <ac:chgData name="Saim Mehmood" userId="dddc7e8a578a7a00" providerId="LiveId" clId="{D2D368CE-3440-4A2E-81CA-E6B1FF009A78}" dt="2020-03-29T03:51:54.552" v="6551" actId="1076"/>
          <ac:spMkLst>
            <pc:docMk/>
            <pc:sldMk cId="4114044729" sldId="290"/>
            <ac:spMk id="19" creationId="{85E16927-C248-4F93-A258-EDE3158A2D0F}"/>
          </ac:spMkLst>
        </pc:spChg>
        <pc:spChg chg="add mod">
          <ac:chgData name="Saim Mehmood" userId="dddc7e8a578a7a00" providerId="LiveId" clId="{D2D368CE-3440-4A2E-81CA-E6B1FF009A78}" dt="2020-03-29T03:51:54.552" v="6551" actId="1076"/>
          <ac:spMkLst>
            <pc:docMk/>
            <pc:sldMk cId="4114044729" sldId="290"/>
            <ac:spMk id="27" creationId="{F9AEB753-BE9A-485A-BEA5-503F55AF6548}"/>
          </ac:spMkLst>
        </pc:spChg>
        <pc:spChg chg="add mod">
          <ac:chgData name="Saim Mehmood" userId="dddc7e8a578a7a00" providerId="LiveId" clId="{D2D368CE-3440-4A2E-81CA-E6B1FF009A78}" dt="2020-03-29T03:51:54.552" v="6551" actId="1076"/>
          <ac:spMkLst>
            <pc:docMk/>
            <pc:sldMk cId="4114044729" sldId="290"/>
            <ac:spMk id="28" creationId="{0F021AF2-246A-4103-9072-B89561779F5A}"/>
          </ac:spMkLst>
        </pc:spChg>
        <pc:spChg chg="add mod">
          <ac:chgData name="Saim Mehmood" userId="dddc7e8a578a7a00" providerId="LiveId" clId="{D2D368CE-3440-4A2E-81CA-E6B1FF009A78}" dt="2020-03-29T03:51:54.552" v="6551" actId="1076"/>
          <ac:spMkLst>
            <pc:docMk/>
            <pc:sldMk cId="4114044729" sldId="290"/>
            <ac:spMk id="29" creationId="{30781004-58C0-40AA-ACDD-C6B2A8E834D8}"/>
          </ac:spMkLst>
        </pc:spChg>
        <pc:spChg chg="add mod">
          <ac:chgData name="Saim Mehmood" userId="dddc7e8a578a7a00" providerId="LiveId" clId="{D2D368CE-3440-4A2E-81CA-E6B1FF009A78}" dt="2020-03-29T03:51:54.552" v="6551" actId="1076"/>
          <ac:spMkLst>
            <pc:docMk/>
            <pc:sldMk cId="4114044729" sldId="290"/>
            <ac:spMk id="30" creationId="{5175A789-42B6-492C-85BC-790E3D84002D}"/>
          </ac:spMkLst>
        </pc:spChg>
        <pc:spChg chg="add mod">
          <ac:chgData name="Saim Mehmood" userId="dddc7e8a578a7a00" providerId="LiveId" clId="{D2D368CE-3440-4A2E-81CA-E6B1FF009A78}" dt="2020-03-29T03:51:54.552" v="6551" actId="1076"/>
          <ac:spMkLst>
            <pc:docMk/>
            <pc:sldMk cId="4114044729" sldId="290"/>
            <ac:spMk id="38" creationId="{2D3CDA5C-05C7-4B46-8A52-804B0F3627E0}"/>
          </ac:spMkLst>
        </pc:spChg>
        <pc:spChg chg="add mod">
          <ac:chgData name="Saim Mehmood" userId="dddc7e8a578a7a00" providerId="LiveId" clId="{D2D368CE-3440-4A2E-81CA-E6B1FF009A78}" dt="2020-03-29T03:51:54.552" v="6551" actId="1076"/>
          <ac:spMkLst>
            <pc:docMk/>
            <pc:sldMk cId="4114044729" sldId="290"/>
            <ac:spMk id="39" creationId="{87319430-A7B8-4884-8910-37CB4D83A3E6}"/>
          </ac:spMkLst>
        </pc:spChg>
        <pc:spChg chg="add mod">
          <ac:chgData name="Saim Mehmood" userId="dddc7e8a578a7a00" providerId="LiveId" clId="{D2D368CE-3440-4A2E-81CA-E6B1FF009A78}" dt="2020-03-29T03:51:54.552" v="6551" actId="1076"/>
          <ac:spMkLst>
            <pc:docMk/>
            <pc:sldMk cId="4114044729" sldId="290"/>
            <ac:spMk id="40" creationId="{51575FFD-09B7-4E54-8B8F-D7EAF96CFFDA}"/>
          </ac:spMkLst>
        </pc:spChg>
        <pc:spChg chg="add mod">
          <ac:chgData name="Saim Mehmood" userId="dddc7e8a578a7a00" providerId="LiveId" clId="{D2D368CE-3440-4A2E-81CA-E6B1FF009A78}" dt="2020-03-29T03:51:54.552" v="6551" actId="1076"/>
          <ac:spMkLst>
            <pc:docMk/>
            <pc:sldMk cId="4114044729" sldId="290"/>
            <ac:spMk id="41" creationId="{D328B74E-68DF-4304-B0F9-51D610D6300B}"/>
          </ac:spMkLst>
        </pc:spChg>
        <pc:spChg chg="add mod">
          <ac:chgData name="Saim Mehmood" userId="dddc7e8a578a7a00" providerId="LiveId" clId="{D2D368CE-3440-4A2E-81CA-E6B1FF009A78}" dt="2020-03-29T03:51:54.552" v="6551" actId="1076"/>
          <ac:spMkLst>
            <pc:docMk/>
            <pc:sldMk cId="4114044729" sldId="290"/>
            <ac:spMk id="49" creationId="{9FB0C1EB-3380-4D50-9B29-3201675F2AF1}"/>
          </ac:spMkLst>
        </pc:spChg>
        <pc:spChg chg="add mod">
          <ac:chgData name="Saim Mehmood" userId="dddc7e8a578a7a00" providerId="LiveId" clId="{D2D368CE-3440-4A2E-81CA-E6B1FF009A78}" dt="2020-03-29T03:51:54.552" v="6551" actId="1076"/>
          <ac:spMkLst>
            <pc:docMk/>
            <pc:sldMk cId="4114044729" sldId="290"/>
            <ac:spMk id="51" creationId="{D9AC655D-C0ED-4E9D-9292-F4D1FA5D5B71}"/>
          </ac:spMkLst>
        </pc:spChg>
        <pc:spChg chg="add mod">
          <ac:chgData name="Saim Mehmood" userId="dddc7e8a578a7a00" providerId="LiveId" clId="{D2D368CE-3440-4A2E-81CA-E6B1FF009A78}" dt="2020-03-29T03:51:54.552" v="6551" actId="1076"/>
          <ac:spMkLst>
            <pc:docMk/>
            <pc:sldMk cId="4114044729" sldId="290"/>
            <ac:spMk id="53" creationId="{CC551CD4-F0A7-4817-ACBA-1E901B2E3C16}"/>
          </ac:spMkLst>
        </pc:spChg>
        <pc:spChg chg="add mod">
          <ac:chgData name="Saim Mehmood" userId="dddc7e8a578a7a00" providerId="LiveId" clId="{D2D368CE-3440-4A2E-81CA-E6B1FF009A78}" dt="2020-03-29T03:51:54.552" v="6551" actId="1076"/>
          <ac:spMkLst>
            <pc:docMk/>
            <pc:sldMk cId="4114044729" sldId="290"/>
            <ac:spMk id="55" creationId="{DF5CD913-92DF-49C2-AF70-63324436A191}"/>
          </ac:spMkLst>
        </pc:spChg>
        <pc:spChg chg="add mod">
          <ac:chgData name="Saim Mehmood" userId="dddc7e8a578a7a00" providerId="LiveId" clId="{D2D368CE-3440-4A2E-81CA-E6B1FF009A78}" dt="2020-03-29T03:51:54.552" v="6551" actId="1076"/>
          <ac:spMkLst>
            <pc:docMk/>
            <pc:sldMk cId="4114044729" sldId="290"/>
            <ac:spMk id="58" creationId="{DBDB6194-8680-4F5E-A58B-38F75D7C60E7}"/>
          </ac:spMkLst>
        </pc:spChg>
        <pc:spChg chg="add mod">
          <ac:chgData name="Saim Mehmood" userId="dddc7e8a578a7a00" providerId="LiveId" clId="{D2D368CE-3440-4A2E-81CA-E6B1FF009A78}" dt="2020-03-29T03:51:54.552" v="6551" actId="1076"/>
          <ac:spMkLst>
            <pc:docMk/>
            <pc:sldMk cId="4114044729" sldId="290"/>
            <ac:spMk id="60" creationId="{31DC32AF-9DEC-43F9-B36F-143CAEABF87F}"/>
          </ac:spMkLst>
        </pc:spChg>
        <pc:spChg chg="add mod">
          <ac:chgData name="Saim Mehmood" userId="dddc7e8a578a7a00" providerId="LiveId" clId="{D2D368CE-3440-4A2E-81CA-E6B1FF009A78}" dt="2020-03-29T03:51:54.552" v="6551" actId="1076"/>
          <ac:spMkLst>
            <pc:docMk/>
            <pc:sldMk cId="4114044729" sldId="290"/>
            <ac:spMk id="63" creationId="{9F47C235-293F-4EF1-BD00-176D8BFF29BE}"/>
          </ac:spMkLst>
        </pc:spChg>
        <pc:spChg chg="add del mod">
          <ac:chgData name="Saim Mehmood" userId="dddc7e8a578a7a00" providerId="LiveId" clId="{D2D368CE-3440-4A2E-81CA-E6B1FF009A78}" dt="2020-03-29T03:53:18.536" v="6554" actId="478"/>
          <ac:spMkLst>
            <pc:docMk/>
            <pc:sldMk cId="4114044729" sldId="290"/>
            <ac:spMk id="75" creationId="{0B66E58B-6E85-46FC-86C9-6B6A48FA3486}"/>
          </ac:spMkLst>
        </pc:spChg>
        <pc:spChg chg="add del mod">
          <ac:chgData name="Saim Mehmood" userId="dddc7e8a578a7a00" providerId="LiveId" clId="{D2D368CE-3440-4A2E-81CA-E6B1FF009A78}" dt="2020-03-29T03:53:18.536" v="6554" actId="478"/>
          <ac:spMkLst>
            <pc:docMk/>
            <pc:sldMk cId="4114044729" sldId="290"/>
            <ac:spMk id="76" creationId="{1CDEFB05-871A-4231-89D6-4FE7107EAF77}"/>
          </ac:spMkLst>
        </pc:spChg>
        <pc:spChg chg="add del mod">
          <ac:chgData name="Saim Mehmood" userId="dddc7e8a578a7a00" providerId="LiveId" clId="{D2D368CE-3440-4A2E-81CA-E6B1FF009A78}" dt="2020-03-29T03:53:18.536" v="6554" actId="478"/>
          <ac:spMkLst>
            <pc:docMk/>
            <pc:sldMk cId="4114044729" sldId="290"/>
            <ac:spMk id="77" creationId="{A755E681-DACB-43F3-834F-6EC180248455}"/>
          </ac:spMkLst>
        </pc:spChg>
        <pc:spChg chg="add del mod">
          <ac:chgData name="Saim Mehmood" userId="dddc7e8a578a7a00" providerId="LiveId" clId="{D2D368CE-3440-4A2E-81CA-E6B1FF009A78}" dt="2020-03-29T03:53:18.536" v="6554" actId="478"/>
          <ac:spMkLst>
            <pc:docMk/>
            <pc:sldMk cId="4114044729" sldId="290"/>
            <ac:spMk id="79" creationId="{FAB13641-27C0-45E9-BF68-AF9839DAEC03}"/>
          </ac:spMkLst>
        </pc:spChg>
        <pc:spChg chg="add del mod">
          <ac:chgData name="Saim Mehmood" userId="dddc7e8a578a7a00" providerId="LiveId" clId="{D2D368CE-3440-4A2E-81CA-E6B1FF009A78}" dt="2020-03-29T03:53:18.536" v="6554" actId="478"/>
          <ac:spMkLst>
            <pc:docMk/>
            <pc:sldMk cId="4114044729" sldId="290"/>
            <ac:spMk id="80" creationId="{A82192D1-8C95-41B8-97C6-4FB45B9910F5}"/>
          </ac:spMkLst>
        </pc:spChg>
        <pc:spChg chg="add del mod">
          <ac:chgData name="Saim Mehmood" userId="dddc7e8a578a7a00" providerId="LiveId" clId="{D2D368CE-3440-4A2E-81CA-E6B1FF009A78}" dt="2020-03-29T03:53:18.536" v="6554" actId="478"/>
          <ac:spMkLst>
            <pc:docMk/>
            <pc:sldMk cId="4114044729" sldId="290"/>
            <ac:spMk id="81" creationId="{F7545A05-92C9-4F38-A805-1587528616A4}"/>
          </ac:spMkLst>
        </pc:spChg>
        <pc:spChg chg="add del mod">
          <ac:chgData name="Saim Mehmood" userId="dddc7e8a578a7a00" providerId="LiveId" clId="{D2D368CE-3440-4A2E-81CA-E6B1FF009A78}" dt="2020-03-29T03:53:18.536" v="6554" actId="478"/>
          <ac:spMkLst>
            <pc:docMk/>
            <pc:sldMk cId="4114044729" sldId="290"/>
            <ac:spMk id="82" creationId="{045CFA91-EFE5-43E1-BEA0-2719EF99CAE8}"/>
          </ac:spMkLst>
        </pc:spChg>
        <pc:spChg chg="add del mod">
          <ac:chgData name="Saim Mehmood" userId="dddc7e8a578a7a00" providerId="LiveId" clId="{D2D368CE-3440-4A2E-81CA-E6B1FF009A78}" dt="2020-03-29T03:53:18.536" v="6554" actId="478"/>
          <ac:spMkLst>
            <pc:docMk/>
            <pc:sldMk cId="4114044729" sldId="290"/>
            <ac:spMk id="83" creationId="{D02E059D-F63A-4455-A495-CC35DBE89C59}"/>
          </ac:spMkLst>
        </pc:spChg>
        <pc:spChg chg="add del mod">
          <ac:chgData name="Saim Mehmood" userId="dddc7e8a578a7a00" providerId="LiveId" clId="{D2D368CE-3440-4A2E-81CA-E6B1FF009A78}" dt="2020-03-29T03:53:18.536" v="6554" actId="478"/>
          <ac:spMkLst>
            <pc:docMk/>
            <pc:sldMk cId="4114044729" sldId="290"/>
            <ac:spMk id="84" creationId="{8C28FA61-3BC2-4246-A1D2-A7129909174E}"/>
          </ac:spMkLst>
        </pc:spChg>
        <pc:spChg chg="add del mod">
          <ac:chgData name="Saim Mehmood" userId="dddc7e8a578a7a00" providerId="LiveId" clId="{D2D368CE-3440-4A2E-81CA-E6B1FF009A78}" dt="2020-03-29T03:53:18.536" v="6554" actId="478"/>
          <ac:spMkLst>
            <pc:docMk/>
            <pc:sldMk cId="4114044729" sldId="290"/>
            <ac:spMk id="85" creationId="{C35E5313-8E35-482F-8406-08260743990B}"/>
          </ac:spMkLst>
        </pc:spChg>
        <pc:spChg chg="add del mod">
          <ac:chgData name="Saim Mehmood" userId="dddc7e8a578a7a00" providerId="LiveId" clId="{D2D368CE-3440-4A2E-81CA-E6B1FF009A78}" dt="2020-03-29T03:53:18.536" v="6554" actId="478"/>
          <ac:spMkLst>
            <pc:docMk/>
            <pc:sldMk cId="4114044729" sldId="290"/>
            <ac:spMk id="86" creationId="{A4890657-EEF9-45EF-8DA9-A3683D44DF48}"/>
          </ac:spMkLst>
        </pc:spChg>
        <pc:spChg chg="add mod">
          <ac:chgData name="Saim Mehmood" userId="dddc7e8a578a7a00" providerId="LiveId" clId="{D2D368CE-3440-4A2E-81CA-E6B1FF009A78}" dt="2020-03-29T03:51:54.552" v="6551" actId="1076"/>
          <ac:spMkLst>
            <pc:docMk/>
            <pc:sldMk cId="4114044729" sldId="290"/>
            <ac:spMk id="88" creationId="{EFEEB181-38CD-4FDC-9746-86BC7EBD8E48}"/>
          </ac:spMkLst>
        </pc:spChg>
        <pc:spChg chg="add del mod">
          <ac:chgData name="Saim Mehmood" userId="dddc7e8a578a7a00" providerId="LiveId" clId="{D2D368CE-3440-4A2E-81CA-E6B1FF009A78}" dt="2020-03-29T03:53:18.536" v="6554" actId="478"/>
          <ac:spMkLst>
            <pc:docMk/>
            <pc:sldMk cId="4114044729" sldId="290"/>
            <ac:spMk id="91" creationId="{75B1D10C-106C-438C-93EE-F357C96AB0BD}"/>
          </ac:spMkLst>
        </pc:spChg>
        <pc:spChg chg="add mod">
          <ac:chgData name="Saim Mehmood" userId="dddc7e8a578a7a00" providerId="LiveId" clId="{D2D368CE-3440-4A2E-81CA-E6B1FF009A78}" dt="2020-03-29T03:51:54.552" v="6551" actId="1076"/>
          <ac:spMkLst>
            <pc:docMk/>
            <pc:sldMk cId="4114044729" sldId="290"/>
            <ac:spMk id="92" creationId="{D81BEC11-49C1-4F29-A7C0-7BC63CA1DCA8}"/>
          </ac:spMkLst>
        </pc:spChg>
        <pc:spChg chg="add del mod">
          <ac:chgData name="Saim Mehmood" userId="dddc7e8a578a7a00" providerId="LiveId" clId="{D2D368CE-3440-4A2E-81CA-E6B1FF009A78}" dt="2020-03-29T03:53:18.536" v="6554" actId="478"/>
          <ac:spMkLst>
            <pc:docMk/>
            <pc:sldMk cId="4114044729" sldId="290"/>
            <ac:spMk id="95" creationId="{DF1578E2-5747-42F5-864E-80A7692DF727}"/>
          </ac:spMkLst>
        </pc:spChg>
        <pc:spChg chg="add mod">
          <ac:chgData name="Saim Mehmood" userId="dddc7e8a578a7a00" providerId="LiveId" clId="{D2D368CE-3440-4A2E-81CA-E6B1FF009A78}" dt="2020-03-29T03:54:24.011" v="6560" actId="1076"/>
          <ac:spMkLst>
            <pc:docMk/>
            <pc:sldMk cId="4114044729" sldId="290"/>
            <ac:spMk id="96" creationId="{378DF850-034B-4B07-9E59-9C106B396B66}"/>
          </ac:spMkLst>
        </pc:spChg>
        <pc:spChg chg="add mod">
          <ac:chgData name="Saim Mehmood" userId="dddc7e8a578a7a00" providerId="LiveId" clId="{D2D368CE-3440-4A2E-81CA-E6B1FF009A78}" dt="2020-03-29T03:54:24.011" v="6560" actId="1076"/>
          <ac:spMkLst>
            <pc:docMk/>
            <pc:sldMk cId="4114044729" sldId="290"/>
            <ac:spMk id="99" creationId="{26331ACA-72EA-4182-B785-17092A846153}"/>
          </ac:spMkLst>
        </pc:spChg>
        <pc:spChg chg="add mod">
          <ac:chgData name="Saim Mehmood" userId="dddc7e8a578a7a00" providerId="LiveId" clId="{D2D368CE-3440-4A2E-81CA-E6B1FF009A78}" dt="2020-03-29T03:54:24.011" v="6560" actId="1076"/>
          <ac:spMkLst>
            <pc:docMk/>
            <pc:sldMk cId="4114044729" sldId="290"/>
            <ac:spMk id="100" creationId="{AAFC04A6-7392-4677-95DC-0F9E6EF28C44}"/>
          </ac:spMkLst>
        </pc:spChg>
        <pc:spChg chg="add mod">
          <ac:chgData name="Saim Mehmood" userId="dddc7e8a578a7a00" providerId="LiveId" clId="{D2D368CE-3440-4A2E-81CA-E6B1FF009A78}" dt="2020-03-29T03:54:24.011" v="6560" actId="1076"/>
          <ac:spMkLst>
            <pc:docMk/>
            <pc:sldMk cId="4114044729" sldId="290"/>
            <ac:spMk id="102" creationId="{04E09F19-67F4-4DD0-90B2-0923D18778FB}"/>
          </ac:spMkLst>
        </pc:spChg>
        <pc:spChg chg="add mod">
          <ac:chgData name="Saim Mehmood" userId="dddc7e8a578a7a00" providerId="LiveId" clId="{D2D368CE-3440-4A2E-81CA-E6B1FF009A78}" dt="2020-03-29T03:54:24.011" v="6560" actId="1076"/>
          <ac:spMkLst>
            <pc:docMk/>
            <pc:sldMk cId="4114044729" sldId="290"/>
            <ac:spMk id="103" creationId="{95622E6A-781E-42BD-82AE-B42C7479F4BC}"/>
          </ac:spMkLst>
        </pc:spChg>
        <pc:spChg chg="add mod">
          <ac:chgData name="Saim Mehmood" userId="dddc7e8a578a7a00" providerId="LiveId" clId="{D2D368CE-3440-4A2E-81CA-E6B1FF009A78}" dt="2020-03-29T03:54:24.011" v="6560" actId="1076"/>
          <ac:spMkLst>
            <pc:docMk/>
            <pc:sldMk cId="4114044729" sldId="290"/>
            <ac:spMk id="104" creationId="{457601EC-8A1A-4C30-B795-E62C28839B3F}"/>
          </ac:spMkLst>
        </pc:spChg>
        <pc:spChg chg="add mod">
          <ac:chgData name="Saim Mehmood" userId="dddc7e8a578a7a00" providerId="LiveId" clId="{D2D368CE-3440-4A2E-81CA-E6B1FF009A78}" dt="2020-03-29T03:54:24.011" v="6560" actId="1076"/>
          <ac:spMkLst>
            <pc:docMk/>
            <pc:sldMk cId="4114044729" sldId="290"/>
            <ac:spMk id="105" creationId="{6500F954-B85A-4A27-A506-A1A78AE2A59B}"/>
          </ac:spMkLst>
        </pc:spChg>
        <pc:spChg chg="add mod">
          <ac:chgData name="Saim Mehmood" userId="dddc7e8a578a7a00" providerId="LiveId" clId="{D2D368CE-3440-4A2E-81CA-E6B1FF009A78}" dt="2020-03-29T06:00:32.842" v="6578" actId="1076"/>
          <ac:spMkLst>
            <pc:docMk/>
            <pc:sldMk cId="4114044729" sldId="290"/>
            <ac:spMk id="106" creationId="{1BEE4E6D-4B7D-4D97-86A3-135BE8721D93}"/>
          </ac:spMkLst>
        </pc:spChg>
        <pc:picChg chg="add del">
          <ac:chgData name="Saim Mehmood" userId="dddc7e8a578a7a00" providerId="LiveId" clId="{D2D368CE-3440-4A2E-81CA-E6B1FF009A78}" dt="2020-03-24T19:50:18.433" v="846" actId="478"/>
          <ac:picMkLst>
            <pc:docMk/>
            <pc:sldMk cId="4114044729" sldId="290"/>
            <ac:picMk id="4" creationId="{7C2882B9-A46A-4455-A97A-DB30D709F212}"/>
          </ac:picMkLst>
        </pc:picChg>
        <pc:cxnChg chg="add mod">
          <ac:chgData name="Saim Mehmood" userId="dddc7e8a578a7a00" providerId="LiveId" clId="{D2D368CE-3440-4A2E-81CA-E6B1FF009A78}" dt="2020-03-29T03:51:54.552" v="6551" actId="1076"/>
          <ac:cxnSpMkLst>
            <pc:docMk/>
            <pc:sldMk cId="4114044729" sldId="290"/>
            <ac:cxnSpMk id="5" creationId="{15EBCAF7-7A35-416D-85FE-E098F0B0B627}"/>
          </ac:cxnSpMkLst>
        </pc:cxnChg>
        <pc:cxnChg chg="add mod">
          <ac:chgData name="Saim Mehmood" userId="dddc7e8a578a7a00" providerId="LiveId" clId="{D2D368CE-3440-4A2E-81CA-E6B1FF009A78}" dt="2020-03-29T03:51:54.552" v="6551" actId="1076"/>
          <ac:cxnSpMkLst>
            <pc:docMk/>
            <pc:sldMk cId="4114044729" sldId="290"/>
            <ac:cxnSpMk id="6" creationId="{FDF3F293-38E3-4E44-BD53-2A8110AB8508}"/>
          </ac:cxnSpMkLst>
        </pc:cxnChg>
        <pc:cxnChg chg="add mod">
          <ac:chgData name="Saim Mehmood" userId="dddc7e8a578a7a00" providerId="LiveId" clId="{D2D368CE-3440-4A2E-81CA-E6B1FF009A78}" dt="2020-03-29T03:51:54.552" v="6551" actId="1076"/>
          <ac:cxnSpMkLst>
            <pc:docMk/>
            <pc:sldMk cId="4114044729" sldId="290"/>
            <ac:cxnSpMk id="7" creationId="{C559CBF6-34DF-41C2-B27D-4FF07EFDA0F1}"/>
          </ac:cxnSpMkLst>
        </pc:cxnChg>
        <pc:cxnChg chg="add mod">
          <ac:chgData name="Saim Mehmood" userId="dddc7e8a578a7a00" providerId="LiveId" clId="{D2D368CE-3440-4A2E-81CA-E6B1FF009A78}" dt="2020-03-29T03:51:54.552" v="6551" actId="1076"/>
          <ac:cxnSpMkLst>
            <pc:docMk/>
            <pc:sldMk cId="4114044729" sldId="290"/>
            <ac:cxnSpMk id="13" creationId="{2D8C0CFD-545A-4301-BB74-CE830BF7C97A}"/>
          </ac:cxnSpMkLst>
        </pc:cxnChg>
        <pc:cxnChg chg="add mod">
          <ac:chgData name="Saim Mehmood" userId="dddc7e8a578a7a00" providerId="LiveId" clId="{D2D368CE-3440-4A2E-81CA-E6B1FF009A78}" dt="2020-03-29T03:51:54.552" v="6551" actId="1076"/>
          <ac:cxnSpMkLst>
            <pc:docMk/>
            <pc:sldMk cId="4114044729" sldId="290"/>
            <ac:cxnSpMk id="14" creationId="{F5D0D4EE-6E35-4A9E-9E6E-9C1FD4BA03C5}"/>
          </ac:cxnSpMkLst>
        </pc:cxnChg>
        <pc:cxnChg chg="add mod">
          <ac:chgData name="Saim Mehmood" userId="dddc7e8a578a7a00" providerId="LiveId" clId="{D2D368CE-3440-4A2E-81CA-E6B1FF009A78}" dt="2020-03-29T03:51:54.552" v="6551" actId="1076"/>
          <ac:cxnSpMkLst>
            <pc:docMk/>
            <pc:sldMk cId="4114044729" sldId="290"/>
            <ac:cxnSpMk id="15" creationId="{5D5C779D-DAC8-478D-8D93-AF8C9A081989}"/>
          </ac:cxnSpMkLst>
        </pc:cxnChg>
        <pc:cxnChg chg="add mod">
          <ac:chgData name="Saim Mehmood" userId="dddc7e8a578a7a00" providerId="LiveId" clId="{D2D368CE-3440-4A2E-81CA-E6B1FF009A78}" dt="2020-03-29T03:51:54.552" v="6551" actId="1076"/>
          <ac:cxnSpMkLst>
            <pc:docMk/>
            <pc:sldMk cId="4114044729" sldId="290"/>
            <ac:cxnSpMk id="20" creationId="{0575EED6-AEED-411A-9BC5-65BB758AFE44}"/>
          </ac:cxnSpMkLst>
        </pc:cxnChg>
        <pc:cxnChg chg="add mod">
          <ac:chgData name="Saim Mehmood" userId="dddc7e8a578a7a00" providerId="LiveId" clId="{D2D368CE-3440-4A2E-81CA-E6B1FF009A78}" dt="2020-03-29T03:51:54.552" v="6551" actId="1076"/>
          <ac:cxnSpMkLst>
            <pc:docMk/>
            <pc:sldMk cId="4114044729" sldId="290"/>
            <ac:cxnSpMk id="21" creationId="{369FA5B5-838C-49BF-95B2-3B6213E46A41}"/>
          </ac:cxnSpMkLst>
        </pc:cxnChg>
        <pc:cxnChg chg="add mod">
          <ac:chgData name="Saim Mehmood" userId="dddc7e8a578a7a00" providerId="LiveId" clId="{D2D368CE-3440-4A2E-81CA-E6B1FF009A78}" dt="2020-03-29T03:51:54.552" v="6551" actId="1076"/>
          <ac:cxnSpMkLst>
            <pc:docMk/>
            <pc:sldMk cId="4114044729" sldId="290"/>
            <ac:cxnSpMk id="22" creationId="{D5E77CBF-A5D4-4837-8FBB-533365408C76}"/>
          </ac:cxnSpMkLst>
        </pc:cxnChg>
        <pc:cxnChg chg="add mod">
          <ac:chgData name="Saim Mehmood" userId="dddc7e8a578a7a00" providerId="LiveId" clId="{D2D368CE-3440-4A2E-81CA-E6B1FF009A78}" dt="2020-03-29T03:51:54.552" v="6551" actId="1076"/>
          <ac:cxnSpMkLst>
            <pc:docMk/>
            <pc:sldMk cId="4114044729" sldId="290"/>
            <ac:cxnSpMk id="23" creationId="{DC7D1FFE-56D9-447E-A697-36375F31E493}"/>
          </ac:cxnSpMkLst>
        </pc:cxnChg>
        <pc:cxnChg chg="add mod">
          <ac:chgData name="Saim Mehmood" userId="dddc7e8a578a7a00" providerId="LiveId" clId="{D2D368CE-3440-4A2E-81CA-E6B1FF009A78}" dt="2020-03-29T03:51:54.552" v="6551" actId="1076"/>
          <ac:cxnSpMkLst>
            <pc:docMk/>
            <pc:sldMk cId="4114044729" sldId="290"/>
            <ac:cxnSpMk id="24" creationId="{332C4AE9-6853-4EA2-8EA0-DDB5B24F3FE6}"/>
          </ac:cxnSpMkLst>
        </pc:cxnChg>
        <pc:cxnChg chg="add mod">
          <ac:chgData name="Saim Mehmood" userId="dddc7e8a578a7a00" providerId="LiveId" clId="{D2D368CE-3440-4A2E-81CA-E6B1FF009A78}" dt="2020-03-29T03:51:54.552" v="6551" actId="1076"/>
          <ac:cxnSpMkLst>
            <pc:docMk/>
            <pc:sldMk cId="4114044729" sldId="290"/>
            <ac:cxnSpMk id="25" creationId="{26411283-9245-4471-BCE7-43C1054BD5FE}"/>
          </ac:cxnSpMkLst>
        </pc:cxnChg>
        <pc:cxnChg chg="add mod">
          <ac:chgData name="Saim Mehmood" userId="dddc7e8a578a7a00" providerId="LiveId" clId="{D2D368CE-3440-4A2E-81CA-E6B1FF009A78}" dt="2020-03-29T03:51:54.552" v="6551" actId="1076"/>
          <ac:cxnSpMkLst>
            <pc:docMk/>
            <pc:sldMk cId="4114044729" sldId="290"/>
            <ac:cxnSpMk id="26" creationId="{08FA67CC-7881-4775-8F17-1DFAC98E3E29}"/>
          </ac:cxnSpMkLst>
        </pc:cxnChg>
        <pc:cxnChg chg="add mod">
          <ac:chgData name="Saim Mehmood" userId="dddc7e8a578a7a00" providerId="LiveId" clId="{D2D368CE-3440-4A2E-81CA-E6B1FF009A78}" dt="2020-03-29T03:51:54.552" v="6551" actId="1076"/>
          <ac:cxnSpMkLst>
            <pc:docMk/>
            <pc:sldMk cId="4114044729" sldId="290"/>
            <ac:cxnSpMk id="31" creationId="{E0723CA3-1292-4B4E-9DF2-413A37A21939}"/>
          </ac:cxnSpMkLst>
        </pc:cxnChg>
        <pc:cxnChg chg="add mod">
          <ac:chgData name="Saim Mehmood" userId="dddc7e8a578a7a00" providerId="LiveId" clId="{D2D368CE-3440-4A2E-81CA-E6B1FF009A78}" dt="2020-03-29T03:51:54.552" v="6551" actId="1076"/>
          <ac:cxnSpMkLst>
            <pc:docMk/>
            <pc:sldMk cId="4114044729" sldId="290"/>
            <ac:cxnSpMk id="32" creationId="{77FADAB2-244E-40C2-9E86-4F458B43B927}"/>
          </ac:cxnSpMkLst>
        </pc:cxnChg>
        <pc:cxnChg chg="add mod">
          <ac:chgData name="Saim Mehmood" userId="dddc7e8a578a7a00" providerId="LiveId" clId="{D2D368CE-3440-4A2E-81CA-E6B1FF009A78}" dt="2020-03-29T03:51:54.552" v="6551" actId="1076"/>
          <ac:cxnSpMkLst>
            <pc:docMk/>
            <pc:sldMk cId="4114044729" sldId="290"/>
            <ac:cxnSpMk id="33" creationId="{16042F19-40EC-4F2A-9DC6-80FB90B29F99}"/>
          </ac:cxnSpMkLst>
        </pc:cxnChg>
        <pc:cxnChg chg="add mod">
          <ac:chgData name="Saim Mehmood" userId="dddc7e8a578a7a00" providerId="LiveId" clId="{D2D368CE-3440-4A2E-81CA-E6B1FF009A78}" dt="2020-03-29T03:51:54.552" v="6551" actId="1076"/>
          <ac:cxnSpMkLst>
            <pc:docMk/>
            <pc:sldMk cId="4114044729" sldId="290"/>
            <ac:cxnSpMk id="34" creationId="{69C86D38-7464-46CC-90AB-A81E3DAB1AE4}"/>
          </ac:cxnSpMkLst>
        </pc:cxnChg>
        <pc:cxnChg chg="add mod">
          <ac:chgData name="Saim Mehmood" userId="dddc7e8a578a7a00" providerId="LiveId" clId="{D2D368CE-3440-4A2E-81CA-E6B1FF009A78}" dt="2020-03-29T03:51:54.552" v="6551" actId="1076"/>
          <ac:cxnSpMkLst>
            <pc:docMk/>
            <pc:sldMk cId="4114044729" sldId="290"/>
            <ac:cxnSpMk id="35" creationId="{83FF7E21-E86B-4FF1-9E01-60FC0FA26E31}"/>
          </ac:cxnSpMkLst>
        </pc:cxnChg>
        <pc:cxnChg chg="add mod">
          <ac:chgData name="Saim Mehmood" userId="dddc7e8a578a7a00" providerId="LiveId" clId="{D2D368CE-3440-4A2E-81CA-E6B1FF009A78}" dt="2020-03-29T03:51:54.552" v="6551" actId="1076"/>
          <ac:cxnSpMkLst>
            <pc:docMk/>
            <pc:sldMk cId="4114044729" sldId="290"/>
            <ac:cxnSpMk id="36" creationId="{7BB7AC84-B53A-49CA-8133-E3F6C9204783}"/>
          </ac:cxnSpMkLst>
        </pc:cxnChg>
        <pc:cxnChg chg="add mod">
          <ac:chgData name="Saim Mehmood" userId="dddc7e8a578a7a00" providerId="LiveId" clId="{D2D368CE-3440-4A2E-81CA-E6B1FF009A78}" dt="2020-03-29T03:51:54.552" v="6551" actId="1076"/>
          <ac:cxnSpMkLst>
            <pc:docMk/>
            <pc:sldMk cId="4114044729" sldId="290"/>
            <ac:cxnSpMk id="37" creationId="{7B357FE3-5BDB-436F-A2E2-936E8C42705C}"/>
          </ac:cxnSpMkLst>
        </pc:cxnChg>
        <pc:cxnChg chg="add mod">
          <ac:chgData name="Saim Mehmood" userId="dddc7e8a578a7a00" providerId="LiveId" clId="{D2D368CE-3440-4A2E-81CA-E6B1FF009A78}" dt="2020-03-29T03:51:54.552" v="6551" actId="1076"/>
          <ac:cxnSpMkLst>
            <pc:docMk/>
            <pc:sldMk cId="4114044729" sldId="290"/>
            <ac:cxnSpMk id="42" creationId="{A9F187EC-E326-46D6-8FA0-FF5D992F8690}"/>
          </ac:cxnSpMkLst>
        </pc:cxnChg>
        <pc:cxnChg chg="add mod">
          <ac:chgData name="Saim Mehmood" userId="dddc7e8a578a7a00" providerId="LiveId" clId="{D2D368CE-3440-4A2E-81CA-E6B1FF009A78}" dt="2020-03-29T03:51:54.552" v="6551" actId="1076"/>
          <ac:cxnSpMkLst>
            <pc:docMk/>
            <pc:sldMk cId="4114044729" sldId="290"/>
            <ac:cxnSpMk id="43" creationId="{5BF53119-F82E-4267-8307-9ECF490A63D3}"/>
          </ac:cxnSpMkLst>
        </pc:cxnChg>
        <pc:cxnChg chg="add mod">
          <ac:chgData name="Saim Mehmood" userId="dddc7e8a578a7a00" providerId="LiveId" clId="{D2D368CE-3440-4A2E-81CA-E6B1FF009A78}" dt="2020-03-29T03:51:54.552" v="6551" actId="1076"/>
          <ac:cxnSpMkLst>
            <pc:docMk/>
            <pc:sldMk cId="4114044729" sldId="290"/>
            <ac:cxnSpMk id="44" creationId="{96389810-88C5-41BE-913F-D7EC71ACA82A}"/>
          </ac:cxnSpMkLst>
        </pc:cxnChg>
        <pc:cxnChg chg="add mod">
          <ac:chgData name="Saim Mehmood" userId="dddc7e8a578a7a00" providerId="LiveId" clId="{D2D368CE-3440-4A2E-81CA-E6B1FF009A78}" dt="2020-03-29T03:51:54.552" v="6551" actId="1076"/>
          <ac:cxnSpMkLst>
            <pc:docMk/>
            <pc:sldMk cId="4114044729" sldId="290"/>
            <ac:cxnSpMk id="45" creationId="{EA9A44E4-286B-4877-B341-07E4CAA8DCAD}"/>
          </ac:cxnSpMkLst>
        </pc:cxnChg>
        <pc:cxnChg chg="add mod">
          <ac:chgData name="Saim Mehmood" userId="dddc7e8a578a7a00" providerId="LiveId" clId="{D2D368CE-3440-4A2E-81CA-E6B1FF009A78}" dt="2020-03-29T03:51:54.552" v="6551" actId="1076"/>
          <ac:cxnSpMkLst>
            <pc:docMk/>
            <pc:sldMk cId="4114044729" sldId="290"/>
            <ac:cxnSpMk id="46" creationId="{B3AA21A6-C1A3-4245-A205-0D360098848F}"/>
          </ac:cxnSpMkLst>
        </pc:cxnChg>
        <pc:cxnChg chg="add mod">
          <ac:chgData name="Saim Mehmood" userId="dddc7e8a578a7a00" providerId="LiveId" clId="{D2D368CE-3440-4A2E-81CA-E6B1FF009A78}" dt="2020-03-29T03:51:54.552" v="6551" actId="1076"/>
          <ac:cxnSpMkLst>
            <pc:docMk/>
            <pc:sldMk cId="4114044729" sldId="290"/>
            <ac:cxnSpMk id="47" creationId="{A1969FF1-9809-410D-A196-85F5BD33C63E}"/>
          </ac:cxnSpMkLst>
        </pc:cxnChg>
        <pc:cxnChg chg="add mod">
          <ac:chgData name="Saim Mehmood" userId="dddc7e8a578a7a00" providerId="LiveId" clId="{D2D368CE-3440-4A2E-81CA-E6B1FF009A78}" dt="2020-03-29T03:51:54.552" v="6551" actId="1076"/>
          <ac:cxnSpMkLst>
            <pc:docMk/>
            <pc:sldMk cId="4114044729" sldId="290"/>
            <ac:cxnSpMk id="48" creationId="{6069D564-1F59-49FC-9BF1-1E8A31B700C8}"/>
          </ac:cxnSpMkLst>
        </pc:cxnChg>
        <pc:cxnChg chg="add mod">
          <ac:chgData name="Saim Mehmood" userId="dddc7e8a578a7a00" providerId="LiveId" clId="{D2D368CE-3440-4A2E-81CA-E6B1FF009A78}" dt="2020-03-29T03:51:54.552" v="6551" actId="1076"/>
          <ac:cxnSpMkLst>
            <pc:docMk/>
            <pc:sldMk cId="4114044729" sldId="290"/>
            <ac:cxnSpMk id="50" creationId="{9A5E2B5D-F364-4017-BBFB-A563E6F0E7DB}"/>
          </ac:cxnSpMkLst>
        </pc:cxnChg>
        <pc:cxnChg chg="add mod">
          <ac:chgData name="Saim Mehmood" userId="dddc7e8a578a7a00" providerId="LiveId" clId="{D2D368CE-3440-4A2E-81CA-E6B1FF009A78}" dt="2020-03-29T03:51:54.552" v="6551" actId="1076"/>
          <ac:cxnSpMkLst>
            <pc:docMk/>
            <pc:sldMk cId="4114044729" sldId="290"/>
            <ac:cxnSpMk id="52" creationId="{88614D55-2FAB-494D-AA82-AD730AF1BCB2}"/>
          </ac:cxnSpMkLst>
        </pc:cxnChg>
        <pc:cxnChg chg="add mod">
          <ac:chgData name="Saim Mehmood" userId="dddc7e8a578a7a00" providerId="LiveId" clId="{D2D368CE-3440-4A2E-81CA-E6B1FF009A78}" dt="2020-03-29T03:51:54.552" v="6551" actId="1076"/>
          <ac:cxnSpMkLst>
            <pc:docMk/>
            <pc:sldMk cId="4114044729" sldId="290"/>
            <ac:cxnSpMk id="54" creationId="{F00EB865-2E62-4C5F-93FB-649A8D7B6383}"/>
          </ac:cxnSpMkLst>
        </pc:cxnChg>
        <pc:cxnChg chg="add mod">
          <ac:chgData name="Saim Mehmood" userId="dddc7e8a578a7a00" providerId="LiveId" clId="{D2D368CE-3440-4A2E-81CA-E6B1FF009A78}" dt="2020-03-29T03:51:54.552" v="6551" actId="1076"/>
          <ac:cxnSpMkLst>
            <pc:docMk/>
            <pc:sldMk cId="4114044729" sldId="290"/>
            <ac:cxnSpMk id="56" creationId="{C56EBD1F-FED5-4142-AD91-B9486D833584}"/>
          </ac:cxnSpMkLst>
        </pc:cxnChg>
        <pc:cxnChg chg="add mod">
          <ac:chgData name="Saim Mehmood" userId="dddc7e8a578a7a00" providerId="LiveId" clId="{D2D368CE-3440-4A2E-81CA-E6B1FF009A78}" dt="2020-03-29T03:51:54.552" v="6551" actId="1076"/>
          <ac:cxnSpMkLst>
            <pc:docMk/>
            <pc:sldMk cId="4114044729" sldId="290"/>
            <ac:cxnSpMk id="59" creationId="{DCB6DDE1-3E45-472B-9818-2595946B5574}"/>
          </ac:cxnSpMkLst>
        </pc:cxnChg>
        <pc:cxnChg chg="add mod">
          <ac:chgData name="Saim Mehmood" userId="dddc7e8a578a7a00" providerId="LiveId" clId="{D2D368CE-3440-4A2E-81CA-E6B1FF009A78}" dt="2020-03-29T03:51:54.552" v="6551" actId="1076"/>
          <ac:cxnSpMkLst>
            <pc:docMk/>
            <pc:sldMk cId="4114044729" sldId="290"/>
            <ac:cxnSpMk id="61" creationId="{32F5BC83-C067-433B-8C82-5297BB1D4338}"/>
          </ac:cxnSpMkLst>
        </pc:cxnChg>
        <pc:cxnChg chg="add del mod">
          <ac:chgData name="Saim Mehmood" userId="dddc7e8a578a7a00" providerId="LiveId" clId="{D2D368CE-3440-4A2E-81CA-E6B1FF009A78}" dt="2020-03-27T00:41:34.933" v="5402" actId="478"/>
          <ac:cxnSpMkLst>
            <pc:docMk/>
            <pc:sldMk cId="4114044729" sldId="290"/>
            <ac:cxnSpMk id="62" creationId="{279CECA2-230F-4262-B2DE-5EEEDAD38E92}"/>
          </ac:cxnSpMkLst>
        </pc:cxnChg>
        <pc:cxnChg chg="add mod">
          <ac:chgData name="Saim Mehmood" userId="dddc7e8a578a7a00" providerId="LiveId" clId="{D2D368CE-3440-4A2E-81CA-E6B1FF009A78}" dt="2020-03-29T03:51:54.552" v="6551" actId="1076"/>
          <ac:cxnSpMkLst>
            <pc:docMk/>
            <pc:sldMk cId="4114044729" sldId="290"/>
            <ac:cxnSpMk id="64" creationId="{1C6F18F3-F034-4E19-A82C-6348443C6DAA}"/>
          </ac:cxnSpMkLst>
        </pc:cxnChg>
        <pc:cxnChg chg="add mod">
          <ac:chgData name="Saim Mehmood" userId="dddc7e8a578a7a00" providerId="LiveId" clId="{D2D368CE-3440-4A2E-81CA-E6B1FF009A78}" dt="2020-03-29T03:51:54.552" v="6551" actId="1076"/>
          <ac:cxnSpMkLst>
            <pc:docMk/>
            <pc:sldMk cId="4114044729" sldId="290"/>
            <ac:cxnSpMk id="65" creationId="{ED27FC62-9332-4792-B557-7EFEBF08120F}"/>
          </ac:cxnSpMkLst>
        </pc:cxnChg>
        <pc:cxnChg chg="add mod">
          <ac:chgData name="Saim Mehmood" userId="dddc7e8a578a7a00" providerId="LiveId" clId="{D2D368CE-3440-4A2E-81CA-E6B1FF009A78}" dt="2020-03-29T03:51:54.552" v="6551" actId="1076"/>
          <ac:cxnSpMkLst>
            <pc:docMk/>
            <pc:sldMk cId="4114044729" sldId="290"/>
            <ac:cxnSpMk id="67" creationId="{0304622D-E184-4B9A-BB89-F87FB4293B91}"/>
          </ac:cxnSpMkLst>
        </pc:cxnChg>
        <pc:cxnChg chg="add mod">
          <ac:chgData name="Saim Mehmood" userId="dddc7e8a578a7a00" providerId="LiveId" clId="{D2D368CE-3440-4A2E-81CA-E6B1FF009A78}" dt="2020-03-29T03:51:54.552" v="6551" actId="1076"/>
          <ac:cxnSpMkLst>
            <pc:docMk/>
            <pc:sldMk cId="4114044729" sldId="290"/>
            <ac:cxnSpMk id="78" creationId="{FF369AE7-FC43-48B2-ACDA-87C5615E11FB}"/>
          </ac:cxnSpMkLst>
        </pc:cxnChg>
        <pc:cxnChg chg="add mod">
          <ac:chgData name="Saim Mehmood" userId="dddc7e8a578a7a00" providerId="LiveId" clId="{D2D368CE-3440-4A2E-81CA-E6B1FF009A78}" dt="2020-03-29T03:51:54.552" v="6551" actId="1076"/>
          <ac:cxnSpMkLst>
            <pc:docMk/>
            <pc:sldMk cId="4114044729" sldId="290"/>
            <ac:cxnSpMk id="87" creationId="{47C784B5-7F3C-466C-AC8B-7B0197A6A437}"/>
          </ac:cxnSpMkLst>
        </pc:cxnChg>
        <pc:cxnChg chg="add mod">
          <ac:chgData name="Saim Mehmood" userId="dddc7e8a578a7a00" providerId="LiveId" clId="{D2D368CE-3440-4A2E-81CA-E6B1FF009A78}" dt="2020-03-29T03:51:54.552" v="6551" actId="1076"/>
          <ac:cxnSpMkLst>
            <pc:docMk/>
            <pc:sldMk cId="4114044729" sldId="290"/>
            <ac:cxnSpMk id="89" creationId="{C61A9BB7-8BD6-4FBA-B983-9135DCDC9241}"/>
          </ac:cxnSpMkLst>
        </pc:cxnChg>
        <pc:cxnChg chg="add mod">
          <ac:chgData name="Saim Mehmood" userId="dddc7e8a578a7a00" providerId="LiveId" clId="{D2D368CE-3440-4A2E-81CA-E6B1FF009A78}" dt="2020-03-29T03:51:54.552" v="6551" actId="1076"/>
          <ac:cxnSpMkLst>
            <pc:docMk/>
            <pc:sldMk cId="4114044729" sldId="290"/>
            <ac:cxnSpMk id="90" creationId="{CAA12D0E-373D-415F-ADA5-348346049B86}"/>
          </ac:cxnSpMkLst>
        </pc:cxnChg>
        <pc:cxnChg chg="add del">
          <ac:chgData name="Saim Mehmood" userId="dddc7e8a578a7a00" providerId="LiveId" clId="{D2D368CE-3440-4A2E-81CA-E6B1FF009A78}" dt="2020-03-27T00:49:14.790" v="5438" actId="478"/>
          <ac:cxnSpMkLst>
            <pc:docMk/>
            <pc:sldMk cId="4114044729" sldId="290"/>
            <ac:cxnSpMk id="91" creationId="{917571ED-AD19-42B4-BF7A-2588B16D7E02}"/>
          </ac:cxnSpMkLst>
        </pc:cxnChg>
        <pc:cxnChg chg="add mod">
          <ac:chgData name="Saim Mehmood" userId="dddc7e8a578a7a00" providerId="LiveId" clId="{D2D368CE-3440-4A2E-81CA-E6B1FF009A78}" dt="2020-03-29T03:51:54.552" v="6551" actId="1076"/>
          <ac:cxnSpMkLst>
            <pc:docMk/>
            <pc:sldMk cId="4114044729" sldId="290"/>
            <ac:cxnSpMk id="93" creationId="{B9F6E05C-0A7F-4D8A-8736-5FE07215E0FD}"/>
          </ac:cxnSpMkLst>
        </pc:cxnChg>
        <pc:cxnChg chg="add mod">
          <ac:chgData name="Saim Mehmood" userId="dddc7e8a578a7a00" providerId="LiveId" clId="{D2D368CE-3440-4A2E-81CA-E6B1FF009A78}" dt="2020-03-29T03:51:54.552" v="6551" actId="1076"/>
          <ac:cxnSpMkLst>
            <pc:docMk/>
            <pc:sldMk cId="4114044729" sldId="290"/>
            <ac:cxnSpMk id="94" creationId="{DC618C75-1475-48E4-945F-95CF58E3A45B}"/>
          </ac:cxnSpMkLst>
        </pc:cxnChg>
        <pc:cxnChg chg="add mod">
          <ac:chgData name="Saim Mehmood" userId="dddc7e8a578a7a00" providerId="LiveId" clId="{D2D368CE-3440-4A2E-81CA-E6B1FF009A78}" dt="2020-03-29T03:51:54.552" v="6551" actId="1076"/>
          <ac:cxnSpMkLst>
            <pc:docMk/>
            <pc:sldMk cId="4114044729" sldId="290"/>
            <ac:cxnSpMk id="97" creationId="{C03625A1-9806-46FA-9EEC-BECC7FEDB292}"/>
          </ac:cxnSpMkLst>
        </pc:cxnChg>
        <pc:cxnChg chg="add mod">
          <ac:chgData name="Saim Mehmood" userId="dddc7e8a578a7a00" providerId="LiveId" clId="{D2D368CE-3440-4A2E-81CA-E6B1FF009A78}" dt="2020-03-29T03:51:54.552" v="6551" actId="1076"/>
          <ac:cxnSpMkLst>
            <pc:docMk/>
            <pc:sldMk cId="4114044729" sldId="290"/>
            <ac:cxnSpMk id="98" creationId="{9FDEB630-BA4B-447C-955F-D6932879D69C}"/>
          </ac:cxnSpMkLst>
        </pc:cxnChg>
        <pc:cxnChg chg="add mod">
          <ac:chgData name="Saim Mehmood" userId="dddc7e8a578a7a00" providerId="LiveId" clId="{D2D368CE-3440-4A2E-81CA-E6B1FF009A78}" dt="2020-03-29T03:51:54.552" v="6551" actId="1076"/>
          <ac:cxnSpMkLst>
            <pc:docMk/>
            <pc:sldMk cId="4114044729" sldId="290"/>
            <ac:cxnSpMk id="101" creationId="{6A713E88-12CB-409B-BFA7-6BA2E3E02DFD}"/>
          </ac:cxnSpMkLst>
        </pc:cxnChg>
      </pc:sldChg>
      <pc:sldChg chg="addSp delSp modSp add modAnim modNotesTx">
        <pc:chgData name="Saim Mehmood" userId="dddc7e8a578a7a00" providerId="LiveId" clId="{D2D368CE-3440-4A2E-81CA-E6B1FF009A78}" dt="2020-03-29T03:54:05.370" v="6558" actId="1037"/>
        <pc:sldMkLst>
          <pc:docMk/>
          <pc:sldMk cId="234294578" sldId="291"/>
        </pc:sldMkLst>
        <pc:spChg chg="mod">
          <ac:chgData name="Saim Mehmood" userId="dddc7e8a578a7a00" providerId="LiveId" clId="{D2D368CE-3440-4A2E-81CA-E6B1FF009A78}" dt="2020-03-28T15:58:59.324" v="6425" actId="1076"/>
          <ac:spMkLst>
            <pc:docMk/>
            <pc:sldMk cId="234294578" sldId="291"/>
            <ac:spMk id="2" creationId="{C1E2D00E-4E03-48BD-8C49-9EEE5109BC03}"/>
          </ac:spMkLst>
        </pc:spChg>
        <pc:spChg chg="del">
          <ac:chgData name="Saim Mehmood" userId="dddc7e8a578a7a00" providerId="LiveId" clId="{D2D368CE-3440-4A2E-81CA-E6B1FF009A78}" dt="2020-03-24T20:37:15.297" v="900" actId="478"/>
          <ac:spMkLst>
            <pc:docMk/>
            <pc:sldMk cId="234294578" sldId="291"/>
            <ac:spMk id="3" creationId="{22E9D911-3B1C-4C76-9AF5-548499D2A965}"/>
          </ac:spMkLst>
        </pc:spChg>
        <pc:spChg chg="add mod">
          <ac:chgData name="Saim Mehmood" userId="dddc7e8a578a7a00" providerId="LiveId" clId="{D2D368CE-3440-4A2E-81CA-E6B1FF009A78}" dt="2020-03-28T15:59:09.869" v="6426" actId="1076"/>
          <ac:spMkLst>
            <pc:docMk/>
            <pc:sldMk cId="234294578" sldId="291"/>
            <ac:spMk id="4" creationId="{33F43B95-4D7C-4CD3-9DC0-731D932FF16D}"/>
          </ac:spMkLst>
        </pc:spChg>
        <pc:spChg chg="add mod">
          <ac:chgData name="Saim Mehmood" userId="dddc7e8a578a7a00" providerId="LiveId" clId="{D2D368CE-3440-4A2E-81CA-E6B1FF009A78}" dt="2020-03-29T03:54:05.370" v="6558" actId="1037"/>
          <ac:spMkLst>
            <pc:docMk/>
            <pc:sldMk cId="234294578" sldId="291"/>
            <ac:spMk id="5" creationId="{8929F3C4-9985-4695-AF90-E95B93884A21}"/>
          </ac:spMkLst>
        </pc:spChg>
        <pc:spChg chg="add mod">
          <ac:chgData name="Saim Mehmood" userId="dddc7e8a578a7a00" providerId="LiveId" clId="{D2D368CE-3440-4A2E-81CA-E6B1FF009A78}" dt="2020-03-28T15:59:09.869" v="6426" actId="1076"/>
          <ac:spMkLst>
            <pc:docMk/>
            <pc:sldMk cId="234294578" sldId="291"/>
            <ac:spMk id="6" creationId="{83B82163-A728-45B4-B377-D74A2FAF66DD}"/>
          </ac:spMkLst>
        </pc:spChg>
        <pc:spChg chg="add mod">
          <ac:chgData name="Saim Mehmood" userId="dddc7e8a578a7a00" providerId="LiveId" clId="{D2D368CE-3440-4A2E-81CA-E6B1FF009A78}" dt="2020-03-28T15:59:09.869" v="6426" actId="1076"/>
          <ac:spMkLst>
            <pc:docMk/>
            <pc:sldMk cId="234294578" sldId="291"/>
            <ac:spMk id="7" creationId="{BA8DF540-DAD7-4497-9F00-A17794253620}"/>
          </ac:spMkLst>
        </pc:spChg>
        <pc:spChg chg="add mod">
          <ac:chgData name="Saim Mehmood" userId="dddc7e8a578a7a00" providerId="LiveId" clId="{D2D368CE-3440-4A2E-81CA-E6B1FF009A78}" dt="2020-03-28T15:59:09.869" v="6426" actId="1076"/>
          <ac:spMkLst>
            <pc:docMk/>
            <pc:sldMk cId="234294578" sldId="291"/>
            <ac:spMk id="8" creationId="{585A81BB-BDBF-4B2F-9AAB-C814B7163FF6}"/>
          </ac:spMkLst>
        </pc:spChg>
        <pc:spChg chg="add mod">
          <ac:chgData name="Saim Mehmood" userId="dddc7e8a578a7a00" providerId="LiveId" clId="{D2D368CE-3440-4A2E-81CA-E6B1FF009A78}" dt="2020-03-28T15:59:09.869" v="6426" actId="1076"/>
          <ac:spMkLst>
            <pc:docMk/>
            <pc:sldMk cId="234294578" sldId="291"/>
            <ac:spMk id="9" creationId="{2ED68CFE-7469-4880-B7AF-5210BA2A3F97}"/>
          </ac:spMkLst>
        </pc:spChg>
        <pc:spChg chg="add mod">
          <ac:chgData name="Saim Mehmood" userId="dddc7e8a578a7a00" providerId="LiveId" clId="{D2D368CE-3440-4A2E-81CA-E6B1FF009A78}" dt="2020-03-28T15:59:09.869" v="6426" actId="1076"/>
          <ac:spMkLst>
            <pc:docMk/>
            <pc:sldMk cId="234294578" sldId="291"/>
            <ac:spMk id="10" creationId="{BDD49AE7-5EE0-4DAF-9B3B-134AE04D32CB}"/>
          </ac:spMkLst>
        </pc:spChg>
        <pc:spChg chg="add mod">
          <ac:chgData name="Saim Mehmood" userId="dddc7e8a578a7a00" providerId="LiveId" clId="{D2D368CE-3440-4A2E-81CA-E6B1FF009A78}" dt="2020-03-28T15:59:09.869" v="6426" actId="1076"/>
          <ac:spMkLst>
            <pc:docMk/>
            <pc:sldMk cId="234294578" sldId="291"/>
            <ac:spMk id="11" creationId="{D4F5F9CF-8DA4-477C-A4FA-4270AB3074F7}"/>
          </ac:spMkLst>
        </pc:spChg>
        <pc:spChg chg="add mod">
          <ac:chgData name="Saim Mehmood" userId="dddc7e8a578a7a00" providerId="LiveId" clId="{D2D368CE-3440-4A2E-81CA-E6B1FF009A78}" dt="2020-03-28T15:59:09.869" v="6426" actId="1076"/>
          <ac:spMkLst>
            <pc:docMk/>
            <pc:sldMk cId="234294578" sldId="291"/>
            <ac:spMk id="12" creationId="{A38A081B-AFF7-45B5-A3AC-6B791307C2FB}"/>
          </ac:spMkLst>
        </pc:spChg>
        <pc:spChg chg="add mod">
          <ac:chgData name="Saim Mehmood" userId="dddc7e8a578a7a00" providerId="LiveId" clId="{D2D368CE-3440-4A2E-81CA-E6B1FF009A78}" dt="2020-03-28T15:59:09.869" v="6426" actId="1076"/>
          <ac:spMkLst>
            <pc:docMk/>
            <pc:sldMk cId="234294578" sldId="291"/>
            <ac:spMk id="13" creationId="{1ECB9CEA-4E3B-4BA6-B64E-13664619B43D}"/>
          </ac:spMkLst>
        </pc:spChg>
        <pc:spChg chg="add mod">
          <ac:chgData name="Saim Mehmood" userId="dddc7e8a578a7a00" providerId="LiveId" clId="{D2D368CE-3440-4A2E-81CA-E6B1FF009A78}" dt="2020-03-28T15:59:09.869" v="6426" actId="1076"/>
          <ac:spMkLst>
            <pc:docMk/>
            <pc:sldMk cId="234294578" sldId="291"/>
            <ac:spMk id="14" creationId="{9806619B-CCD7-46CB-AD91-6FC9B152D58E}"/>
          </ac:spMkLst>
        </pc:spChg>
        <pc:spChg chg="add mod">
          <ac:chgData name="Saim Mehmood" userId="dddc7e8a578a7a00" providerId="LiveId" clId="{D2D368CE-3440-4A2E-81CA-E6B1FF009A78}" dt="2020-03-28T15:59:22.669" v="6428" actId="1076"/>
          <ac:spMkLst>
            <pc:docMk/>
            <pc:sldMk cId="234294578" sldId="291"/>
            <ac:spMk id="15" creationId="{942495CF-5552-4888-A344-8058195E6CB8}"/>
          </ac:spMkLst>
        </pc:spChg>
        <pc:spChg chg="add mod">
          <ac:chgData name="Saim Mehmood" userId="dddc7e8a578a7a00" providerId="LiveId" clId="{D2D368CE-3440-4A2E-81CA-E6B1FF009A78}" dt="2020-03-28T15:59:09.869" v="6426" actId="1076"/>
          <ac:spMkLst>
            <pc:docMk/>
            <pc:sldMk cId="234294578" sldId="291"/>
            <ac:spMk id="16" creationId="{6B68DE38-65B7-4F8E-A526-B5344D89B0EB}"/>
          </ac:spMkLst>
        </pc:spChg>
        <pc:spChg chg="add mod">
          <ac:chgData name="Saim Mehmood" userId="dddc7e8a578a7a00" providerId="LiveId" clId="{D2D368CE-3440-4A2E-81CA-E6B1FF009A78}" dt="2020-03-29T03:53:40.658" v="6555" actId="1076"/>
          <ac:spMkLst>
            <pc:docMk/>
            <pc:sldMk cId="234294578" sldId="291"/>
            <ac:spMk id="17" creationId="{2FB205B9-F507-4527-B33D-704822FFE407}"/>
          </ac:spMkLst>
        </pc:spChg>
        <pc:spChg chg="add mod">
          <ac:chgData name="Saim Mehmood" userId="dddc7e8a578a7a00" providerId="LiveId" clId="{D2D368CE-3440-4A2E-81CA-E6B1FF009A78}" dt="2020-03-29T03:53:59.961" v="6556" actId="1076"/>
          <ac:spMkLst>
            <pc:docMk/>
            <pc:sldMk cId="234294578" sldId="291"/>
            <ac:spMk id="18" creationId="{FABEDE3C-BD86-4574-BF9F-55F23FA77568}"/>
          </ac:spMkLst>
        </pc:spChg>
        <pc:spChg chg="add">
          <ac:chgData name="Saim Mehmood" userId="dddc7e8a578a7a00" providerId="LiveId" clId="{D2D368CE-3440-4A2E-81CA-E6B1FF009A78}" dt="2020-03-24T20:37:17.217" v="901"/>
          <ac:spMkLst>
            <pc:docMk/>
            <pc:sldMk cId="234294578" sldId="291"/>
            <ac:spMk id="19" creationId="{83039DEE-C0D4-4D2E-A6FD-51824AEEEF96}"/>
          </ac:spMkLst>
        </pc:spChg>
        <pc:spChg chg="add">
          <ac:chgData name="Saim Mehmood" userId="dddc7e8a578a7a00" providerId="LiveId" clId="{D2D368CE-3440-4A2E-81CA-E6B1FF009A78}" dt="2020-03-24T20:37:17.217" v="901"/>
          <ac:spMkLst>
            <pc:docMk/>
            <pc:sldMk cId="234294578" sldId="291"/>
            <ac:spMk id="20" creationId="{1AFC59F0-CDC9-45C7-9179-B9B9AA57480A}"/>
          </ac:spMkLst>
        </pc:spChg>
        <pc:spChg chg="add">
          <ac:chgData name="Saim Mehmood" userId="dddc7e8a578a7a00" providerId="LiveId" clId="{D2D368CE-3440-4A2E-81CA-E6B1FF009A78}" dt="2020-03-24T20:37:17.217" v="901"/>
          <ac:spMkLst>
            <pc:docMk/>
            <pc:sldMk cId="234294578" sldId="291"/>
            <ac:spMk id="21" creationId="{33AEB9D4-C9CC-4567-8F7D-4392C4C6C67F}"/>
          </ac:spMkLst>
        </pc:spChg>
        <pc:spChg chg="add">
          <ac:chgData name="Saim Mehmood" userId="dddc7e8a578a7a00" providerId="LiveId" clId="{D2D368CE-3440-4A2E-81CA-E6B1FF009A78}" dt="2020-03-24T20:37:17.217" v="901"/>
          <ac:spMkLst>
            <pc:docMk/>
            <pc:sldMk cId="234294578" sldId="291"/>
            <ac:spMk id="22" creationId="{08CBB655-7AD4-41C1-A0EC-46D516F5D97E}"/>
          </ac:spMkLst>
        </pc:spChg>
        <pc:spChg chg="add">
          <ac:chgData name="Saim Mehmood" userId="dddc7e8a578a7a00" providerId="LiveId" clId="{D2D368CE-3440-4A2E-81CA-E6B1FF009A78}" dt="2020-03-24T20:37:17.217" v="901"/>
          <ac:spMkLst>
            <pc:docMk/>
            <pc:sldMk cId="234294578" sldId="291"/>
            <ac:spMk id="23" creationId="{776AE51E-FA83-4CC0-A8EA-1911EFD29307}"/>
          </ac:spMkLst>
        </pc:spChg>
        <pc:spChg chg="add">
          <ac:chgData name="Saim Mehmood" userId="dddc7e8a578a7a00" providerId="LiveId" clId="{D2D368CE-3440-4A2E-81CA-E6B1FF009A78}" dt="2020-03-24T20:37:17.217" v="901"/>
          <ac:spMkLst>
            <pc:docMk/>
            <pc:sldMk cId="234294578" sldId="291"/>
            <ac:spMk id="24" creationId="{723D9744-CCEB-442A-A0F9-A25ED6A0E582}"/>
          </ac:spMkLst>
        </pc:spChg>
        <pc:spChg chg="add">
          <ac:chgData name="Saim Mehmood" userId="dddc7e8a578a7a00" providerId="LiveId" clId="{D2D368CE-3440-4A2E-81CA-E6B1FF009A78}" dt="2020-03-24T20:37:17.217" v="901"/>
          <ac:spMkLst>
            <pc:docMk/>
            <pc:sldMk cId="234294578" sldId="291"/>
            <ac:spMk id="25" creationId="{EF95B591-276A-4C94-8684-CCD78DC41A46}"/>
          </ac:spMkLst>
        </pc:spChg>
        <pc:spChg chg="add">
          <ac:chgData name="Saim Mehmood" userId="dddc7e8a578a7a00" providerId="LiveId" clId="{D2D368CE-3440-4A2E-81CA-E6B1FF009A78}" dt="2020-03-24T20:37:17.217" v="901"/>
          <ac:spMkLst>
            <pc:docMk/>
            <pc:sldMk cId="234294578" sldId="291"/>
            <ac:spMk id="26" creationId="{20306981-2F50-4BFE-9BDC-B24C2AD4CA03}"/>
          </ac:spMkLst>
        </pc:spChg>
        <pc:spChg chg="add">
          <ac:chgData name="Saim Mehmood" userId="dddc7e8a578a7a00" providerId="LiveId" clId="{D2D368CE-3440-4A2E-81CA-E6B1FF009A78}" dt="2020-03-24T20:37:17.217" v="901"/>
          <ac:spMkLst>
            <pc:docMk/>
            <pc:sldMk cId="234294578" sldId="291"/>
            <ac:spMk id="27" creationId="{8D746C73-68E5-4A7B-BAB0-51C7313AB7BC}"/>
          </ac:spMkLst>
        </pc:spChg>
        <pc:spChg chg="add">
          <ac:chgData name="Saim Mehmood" userId="dddc7e8a578a7a00" providerId="LiveId" clId="{D2D368CE-3440-4A2E-81CA-E6B1FF009A78}" dt="2020-03-24T20:37:17.217" v="901"/>
          <ac:spMkLst>
            <pc:docMk/>
            <pc:sldMk cId="234294578" sldId="291"/>
            <ac:spMk id="28" creationId="{C5031BED-0BC5-4D9A-81EB-0B98B706F4D2}"/>
          </ac:spMkLst>
        </pc:spChg>
        <pc:spChg chg="add">
          <ac:chgData name="Saim Mehmood" userId="dddc7e8a578a7a00" providerId="LiveId" clId="{D2D368CE-3440-4A2E-81CA-E6B1FF009A78}" dt="2020-03-24T20:37:17.217" v="901"/>
          <ac:spMkLst>
            <pc:docMk/>
            <pc:sldMk cId="234294578" sldId="291"/>
            <ac:spMk id="29" creationId="{4E6306DE-5117-477A-9F40-F8836943AF48}"/>
          </ac:spMkLst>
        </pc:spChg>
        <pc:spChg chg="add">
          <ac:chgData name="Saim Mehmood" userId="dddc7e8a578a7a00" providerId="LiveId" clId="{D2D368CE-3440-4A2E-81CA-E6B1FF009A78}" dt="2020-03-24T20:37:17.217" v="901"/>
          <ac:spMkLst>
            <pc:docMk/>
            <pc:sldMk cId="234294578" sldId="291"/>
            <ac:spMk id="30" creationId="{6DA93C77-AA57-4912-8AE9-5B5AACE8A087}"/>
          </ac:spMkLst>
        </pc:spChg>
        <pc:spChg chg="add">
          <ac:chgData name="Saim Mehmood" userId="dddc7e8a578a7a00" providerId="LiveId" clId="{D2D368CE-3440-4A2E-81CA-E6B1FF009A78}" dt="2020-03-24T20:37:17.217" v="901"/>
          <ac:spMkLst>
            <pc:docMk/>
            <pc:sldMk cId="234294578" sldId="291"/>
            <ac:spMk id="31" creationId="{C6D1C7B7-07F4-4F8F-ACC5-2FDAF612DB47}"/>
          </ac:spMkLst>
        </pc:spChg>
        <pc:spChg chg="add mod">
          <ac:chgData name="Saim Mehmood" userId="dddc7e8a578a7a00" providerId="LiveId" clId="{D2D368CE-3440-4A2E-81CA-E6B1FF009A78}" dt="2020-03-24T20:44:11.713" v="935" actId="1076"/>
          <ac:spMkLst>
            <pc:docMk/>
            <pc:sldMk cId="234294578" sldId="291"/>
            <ac:spMk id="32" creationId="{F5794CF4-594C-47E2-A112-5504D3FEE0E5}"/>
          </ac:spMkLst>
        </pc:spChg>
        <pc:spChg chg="add">
          <ac:chgData name="Saim Mehmood" userId="dddc7e8a578a7a00" providerId="LiveId" clId="{D2D368CE-3440-4A2E-81CA-E6B1FF009A78}" dt="2020-03-24T20:37:17.217" v="901"/>
          <ac:spMkLst>
            <pc:docMk/>
            <pc:sldMk cId="234294578" sldId="291"/>
            <ac:spMk id="33" creationId="{C44DCD7C-99C1-4EDB-9286-137B7F6FDD78}"/>
          </ac:spMkLst>
        </pc:spChg>
        <pc:spChg chg="add">
          <ac:chgData name="Saim Mehmood" userId="dddc7e8a578a7a00" providerId="LiveId" clId="{D2D368CE-3440-4A2E-81CA-E6B1FF009A78}" dt="2020-03-24T20:37:17.217" v="901"/>
          <ac:spMkLst>
            <pc:docMk/>
            <pc:sldMk cId="234294578" sldId="291"/>
            <ac:spMk id="34" creationId="{863F9476-596A-4ECC-9CD2-ABDB3AD4511F}"/>
          </ac:spMkLst>
        </pc:spChg>
        <pc:spChg chg="add mod">
          <ac:chgData name="Saim Mehmood" userId="dddc7e8a578a7a00" providerId="LiveId" clId="{D2D368CE-3440-4A2E-81CA-E6B1FF009A78}" dt="2020-03-24T20:42:35.146" v="921" actId="1076"/>
          <ac:spMkLst>
            <pc:docMk/>
            <pc:sldMk cId="234294578" sldId="291"/>
            <ac:spMk id="35" creationId="{2394BDB9-4B1D-49FB-8EF4-06790DA7FD34}"/>
          </ac:spMkLst>
        </pc:spChg>
        <pc:spChg chg="add">
          <ac:chgData name="Saim Mehmood" userId="dddc7e8a578a7a00" providerId="LiveId" clId="{D2D368CE-3440-4A2E-81CA-E6B1FF009A78}" dt="2020-03-24T20:37:17.217" v="901"/>
          <ac:spMkLst>
            <pc:docMk/>
            <pc:sldMk cId="234294578" sldId="291"/>
            <ac:spMk id="36" creationId="{E6B5092A-7BD0-40C9-A499-5B3689D3A319}"/>
          </ac:spMkLst>
        </pc:spChg>
        <pc:spChg chg="add">
          <ac:chgData name="Saim Mehmood" userId="dddc7e8a578a7a00" providerId="LiveId" clId="{D2D368CE-3440-4A2E-81CA-E6B1FF009A78}" dt="2020-03-24T20:37:17.217" v="901"/>
          <ac:spMkLst>
            <pc:docMk/>
            <pc:sldMk cId="234294578" sldId="291"/>
            <ac:spMk id="37" creationId="{060CFEFF-EE38-42D3-87A0-D5B3A099A20B}"/>
          </ac:spMkLst>
        </pc:spChg>
        <pc:spChg chg="add">
          <ac:chgData name="Saim Mehmood" userId="dddc7e8a578a7a00" providerId="LiveId" clId="{D2D368CE-3440-4A2E-81CA-E6B1FF009A78}" dt="2020-03-24T20:37:17.217" v="901"/>
          <ac:spMkLst>
            <pc:docMk/>
            <pc:sldMk cId="234294578" sldId="291"/>
            <ac:spMk id="38" creationId="{CD5E3471-9C46-461D-BC49-2195BBA0CFB9}"/>
          </ac:spMkLst>
        </pc:spChg>
        <pc:spChg chg="add mod">
          <ac:chgData name="Saim Mehmood" userId="dddc7e8a578a7a00" providerId="LiveId" clId="{D2D368CE-3440-4A2E-81CA-E6B1FF009A78}" dt="2020-03-24T20:42:39.906" v="922" actId="1076"/>
          <ac:spMkLst>
            <pc:docMk/>
            <pc:sldMk cId="234294578" sldId="291"/>
            <ac:spMk id="39" creationId="{0A6186E9-A673-49AF-89C8-2DF8EDC469B8}"/>
          </ac:spMkLst>
        </pc:spChg>
        <pc:spChg chg="add">
          <ac:chgData name="Saim Mehmood" userId="dddc7e8a578a7a00" providerId="LiveId" clId="{D2D368CE-3440-4A2E-81CA-E6B1FF009A78}" dt="2020-03-24T20:37:17.217" v="901"/>
          <ac:spMkLst>
            <pc:docMk/>
            <pc:sldMk cId="234294578" sldId="291"/>
            <ac:spMk id="40" creationId="{27D21307-CD9F-4DBB-84B6-55133B50B7B0}"/>
          </ac:spMkLst>
        </pc:spChg>
        <pc:spChg chg="add">
          <ac:chgData name="Saim Mehmood" userId="dddc7e8a578a7a00" providerId="LiveId" clId="{D2D368CE-3440-4A2E-81CA-E6B1FF009A78}" dt="2020-03-24T20:37:17.217" v="901"/>
          <ac:spMkLst>
            <pc:docMk/>
            <pc:sldMk cId="234294578" sldId="291"/>
            <ac:spMk id="41" creationId="{A690FF56-4581-4FA9-80E8-2347A0E18480}"/>
          </ac:spMkLst>
        </pc:spChg>
        <pc:spChg chg="add">
          <ac:chgData name="Saim Mehmood" userId="dddc7e8a578a7a00" providerId="LiveId" clId="{D2D368CE-3440-4A2E-81CA-E6B1FF009A78}" dt="2020-03-24T20:37:17.217" v="901"/>
          <ac:spMkLst>
            <pc:docMk/>
            <pc:sldMk cId="234294578" sldId="291"/>
            <ac:spMk id="42" creationId="{EFF05658-2C20-44B2-B149-F90E30EF7BAD}"/>
          </ac:spMkLst>
        </pc:spChg>
        <pc:spChg chg="add">
          <ac:chgData name="Saim Mehmood" userId="dddc7e8a578a7a00" providerId="LiveId" clId="{D2D368CE-3440-4A2E-81CA-E6B1FF009A78}" dt="2020-03-24T20:37:17.217" v="901"/>
          <ac:spMkLst>
            <pc:docMk/>
            <pc:sldMk cId="234294578" sldId="291"/>
            <ac:spMk id="43" creationId="{62B13090-7346-4BE6-A3A7-70B39EFCEE39}"/>
          </ac:spMkLst>
        </pc:spChg>
        <pc:spChg chg="add">
          <ac:chgData name="Saim Mehmood" userId="dddc7e8a578a7a00" providerId="LiveId" clId="{D2D368CE-3440-4A2E-81CA-E6B1FF009A78}" dt="2020-03-24T20:37:17.217" v="901"/>
          <ac:spMkLst>
            <pc:docMk/>
            <pc:sldMk cId="234294578" sldId="291"/>
            <ac:spMk id="44" creationId="{AA7601F8-55EB-41ED-A31C-BF0821CC7848}"/>
          </ac:spMkLst>
        </pc:spChg>
        <pc:spChg chg="add mod">
          <ac:chgData name="Saim Mehmood" userId="dddc7e8a578a7a00" providerId="LiveId" clId="{D2D368CE-3440-4A2E-81CA-E6B1FF009A78}" dt="2020-03-24T20:42:56.616" v="924" actId="1076"/>
          <ac:spMkLst>
            <pc:docMk/>
            <pc:sldMk cId="234294578" sldId="291"/>
            <ac:spMk id="45" creationId="{3AACAE06-5726-48FF-9334-9EDDBB8F23F4}"/>
          </ac:spMkLst>
        </pc:spChg>
        <pc:spChg chg="add mod">
          <ac:chgData name="Saim Mehmood" userId="dddc7e8a578a7a00" providerId="LiveId" clId="{D2D368CE-3440-4A2E-81CA-E6B1FF009A78}" dt="2020-03-24T20:43:01.413" v="925" actId="1076"/>
          <ac:spMkLst>
            <pc:docMk/>
            <pc:sldMk cId="234294578" sldId="291"/>
            <ac:spMk id="46" creationId="{9D696BE6-388F-4D68-B6D2-BF50C1AE74C0}"/>
          </ac:spMkLst>
        </pc:spChg>
        <pc:spChg chg="add">
          <ac:chgData name="Saim Mehmood" userId="dddc7e8a578a7a00" providerId="LiveId" clId="{D2D368CE-3440-4A2E-81CA-E6B1FF009A78}" dt="2020-03-24T20:37:17.217" v="901"/>
          <ac:spMkLst>
            <pc:docMk/>
            <pc:sldMk cId="234294578" sldId="291"/>
            <ac:spMk id="47" creationId="{430BC2B8-EC61-42EC-9C47-D1CC8431F081}"/>
          </ac:spMkLst>
        </pc:spChg>
        <pc:spChg chg="add">
          <ac:chgData name="Saim Mehmood" userId="dddc7e8a578a7a00" providerId="LiveId" clId="{D2D368CE-3440-4A2E-81CA-E6B1FF009A78}" dt="2020-03-24T20:37:17.217" v="901"/>
          <ac:spMkLst>
            <pc:docMk/>
            <pc:sldMk cId="234294578" sldId="291"/>
            <ac:spMk id="48" creationId="{34648047-1C30-4CBB-AE29-93C693AA6DC0}"/>
          </ac:spMkLst>
        </pc:spChg>
        <pc:spChg chg="add mod">
          <ac:chgData name="Saim Mehmood" userId="dddc7e8a578a7a00" providerId="LiveId" clId="{D2D368CE-3440-4A2E-81CA-E6B1FF009A78}" dt="2020-03-24T20:42:16.740" v="919" actId="20577"/>
          <ac:spMkLst>
            <pc:docMk/>
            <pc:sldMk cId="234294578" sldId="291"/>
            <ac:spMk id="49" creationId="{EC1731E6-BD7D-4C9E-A27F-2A2C4B4E8125}"/>
          </ac:spMkLst>
        </pc:spChg>
        <pc:spChg chg="add mod">
          <ac:chgData name="Saim Mehmood" userId="dddc7e8a578a7a00" providerId="LiveId" clId="{D2D368CE-3440-4A2E-81CA-E6B1FF009A78}" dt="2020-03-24T20:44:59.006" v="943" actId="1582"/>
          <ac:spMkLst>
            <pc:docMk/>
            <pc:sldMk cId="234294578" sldId="291"/>
            <ac:spMk id="50" creationId="{28771992-7D93-42F7-8D57-DD30FCC7B3A3}"/>
          </ac:spMkLst>
        </pc:spChg>
        <pc:spChg chg="add mod">
          <ac:chgData name="Saim Mehmood" userId="dddc7e8a578a7a00" providerId="LiveId" clId="{D2D368CE-3440-4A2E-81CA-E6B1FF009A78}" dt="2020-03-24T20:45:02.001" v="945" actId="20577"/>
          <ac:spMkLst>
            <pc:docMk/>
            <pc:sldMk cId="234294578" sldId="291"/>
            <ac:spMk id="51" creationId="{1733F74B-C25D-4B73-B3D4-51980A2EC0E4}"/>
          </ac:spMkLst>
        </pc:spChg>
        <pc:spChg chg="add">
          <ac:chgData name="Saim Mehmood" userId="dddc7e8a578a7a00" providerId="LiveId" clId="{D2D368CE-3440-4A2E-81CA-E6B1FF009A78}" dt="2020-03-24T20:37:17.217" v="901"/>
          <ac:spMkLst>
            <pc:docMk/>
            <pc:sldMk cId="234294578" sldId="291"/>
            <ac:spMk id="52" creationId="{F9596CF5-BB47-4266-85C1-D1AE413736C5}"/>
          </ac:spMkLst>
        </pc:spChg>
        <pc:spChg chg="add">
          <ac:chgData name="Saim Mehmood" userId="dddc7e8a578a7a00" providerId="LiveId" clId="{D2D368CE-3440-4A2E-81CA-E6B1FF009A78}" dt="2020-03-24T20:37:17.217" v="901"/>
          <ac:spMkLst>
            <pc:docMk/>
            <pc:sldMk cId="234294578" sldId="291"/>
            <ac:spMk id="155" creationId="{51236ED2-86F8-40E7-B56F-D43B627A96E9}"/>
          </ac:spMkLst>
        </pc:spChg>
        <pc:spChg chg="add">
          <ac:chgData name="Saim Mehmood" userId="dddc7e8a578a7a00" providerId="LiveId" clId="{D2D368CE-3440-4A2E-81CA-E6B1FF009A78}" dt="2020-03-24T20:37:17.217" v="901"/>
          <ac:spMkLst>
            <pc:docMk/>
            <pc:sldMk cId="234294578" sldId="291"/>
            <ac:spMk id="156" creationId="{05EDDC43-A245-409C-997E-398A4D722931}"/>
          </ac:spMkLst>
        </pc:spChg>
        <pc:spChg chg="add mod">
          <ac:chgData name="Saim Mehmood" userId="dddc7e8a578a7a00" providerId="LiveId" clId="{D2D368CE-3440-4A2E-81CA-E6B1FF009A78}" dt="2020-03-24T20:43:17.115" v="926" actId="11529"/>
          <ac:spMkLst>
            <pc:docMk/>
            <pc:sldMk cId="234294578" sldId="291"/>
            <ac:spMk id="157" creationId="{96EF0019-621D-404A-B338-52F865B954F3}"/>
          </ac:spMkLst>
        </pc:spChg>
        <pc:spChg chg="add mod">
          <ac:chgData name="Saim Mehmood" userId="dddc7e8a578a7a00" providerId="LiveId" clId="{D2D368CE-3440-4A2E-81CA-E6B1FF009A78}" dt="2020-03-24T20:44:00.455" v="933" actId="1076"/>
          <ac:spMkLst>
            <pc:docMk/>
            <pc:sldMk cId="234294578" sldId="291"/>
            <ac:spMk id="158" creationId="{55694F2C-ACBE-4258-A344-0098899D7F80}"/>
          </ac:spMkLst>
        </pc:spChg>
        <pc:spChg chg="add mod">
          <ac:chgData name="Saim Mehmood" userId="dddc7e8a578a7a00" providerId="LiveId" clId="{D2D368CE-3440-4A2E-81CA-E6B1FF009A78}" dt="2020-03-24T20:43:36.023" v="930" actId="1076"/>
          <ac:spMkLst>
            <pc:docMk/>
            <pc:sldMk cId="234294578" sldId="291"/>
            <ac:spMk id="159" creationId="{A5D6C26D-6C8A-4C81-A2BE-BC27CA75A888}"/>
          </ac:spMkLst>
        </pc:spChg>
        <pc:spChg chg="add del">
          <ac:chgData name="Saim Mehmood" userId="dddc7e8a578a7a00" providerId="LiveId" clId="{D2D368CE-3440-4A2E-81CA-E6B1FF009A78}" dt="2020-03-24T20:44:17.520" v="936"/>
          <ac:spMkLst>
            <pc:docMk/>
            <pc:sldMk cId="234294578" sldId="291"/>
            <ac:spMk id="160" creationId="{74C239EB-35CC-4686-9BB7-A7D9DE933833}"/>
          </ac:spMkLst>
        </pc:spChg>
        <pc:spChg chg="add mod">
          <ac:chgData name="Saim Mehmood" userId="dddc7e8a578a7a00" providerId="LiveId" clId="{D2D368CE-3440-4A2E-81CA-E6B1FF009A78}" dt="2020-03-24T20:44:26.440" v="938" actId="1076"/>
          <ac:spMkLst>
            <pc:docMk/>
            <pc:sldMk cId="234294578" sldId="291"/>
            <ac:spMk id="161" creationId="{4B6E20E5-6DBB-4758-94CF-966994A0F991}"/>
          </ac:spMkLst>
        </pc:spChg>
        <pc:spChg chg="add mod">
          <ac:chgData name="Saim Mehmood" userId="dddc7e8a578a7a00" providerId="LiveId" clId="{D2D368CE-3440-4A2E-81CA-E6B1FF009A78}" dt="2020-03-24T20:44:46.230" v="942" actId="1076"/>
          <ac:spMkLst>
            <pc:docMk/>
            <pc:sldMk cId="234294578" sldId="291"/>
            <ac:spMk id="162" creationId="{DDFA7875-30CE-4E3F-A4EF-DE02720AF2D3}"/>
          </ac:spMkLst>
        </pc:spChg>
        <pc:spChg chg="add mod">
          <ac:chgData name="Saim Mehmood" userId="dddc7e8a578a7a00" providerId="LiveId" clId="{D2D368CE-3440-4A2E-81CA-E6B1FF009A78}" dt="2020-03-24T20:44:40.727" v="941" actId="1076"/>
          <ac:spMkLst>
            <pc:docMk/>
            <pc:sldMk cId="234294578" sldId="291"/>
            <ac:spMk id="163" creationId="{1A9FC2FA-3B3C-47EC-8883-701A70878823}"/>
          </ac:spMkLst>
        </pc:spChg>
        <pc:grpChg chg="add">
          <ac:chgData name="Saim Mehmood" userId="dddc7e8a578a7a00" providerId="LiveId" clId="{D2D368CE-3440-4A2E-81CA-E6B1FF009A78}" dt="2020-03-24T20:37:17.217" v="901"/>
          <ac:grpSpMkLst>
            <pc:docMk/>
            <pc:sldMk cId="234294578" sldId="291"/>
            <ac:grpSpMk id="53" creationId="{CC25E50F-099E-431C-B119-19509C088ACD}"/>
          </ac:grpSpMkLst>
        </pc:grpChg>
      </pc:sldChg>
      <pc:sldChg chg="addSp delSp modSp add ord delAnim modAnim modNotesTx">
        <pc:chgData name="Saim Mehmood" userId="dddc7e8a578a7a00" providerId="LiveId" clId="{D2D368CE-3440-4A2E-81CA-E6B1FF009A78}" dt="2020-03-27T21:18:38.405" v="5987" actId="20577"/>
        <pc:sldMkLst>
          <pc:docMk/>
          <pc:sldMk cId="1312938409" sldId="292"/>
        </pc:sldMkLst>
        <pc:spChg chg="add mod">
          <ac:chgData name="Saim Mehmood" userId="dddc7e8a578a7a00" providerId="LiveId" clId="{D2D368CE-3440-4A2E-81CA-E6B1FF009A78}" dt="2020-03-27T04:43:41.530" v="5604" actId="1076"/>
          <ac:spMkLst>
            <pc:docMk/>
            <pc:sldMk cId="1312938409" sldId="292"/>
            <ac:spMk id="3" creationId="{51F90222-0D3C-4178-98F2-8AD9C8F9B1A3}"/>
          </ac:spMkLst>
        </pc:spChg>
        <pc:spChg chg="add mod">
          <ac:chgData name="Saim Mehmood" userId="dddc7e8a578a7a00" providerId="LiveId" clId="{D2D368CE-3440-4A2E-81CA-E6B1FF009A78}" dt="2020-03-25T00:58:49.280" v="1100" actId="1076"/>
          <ac:spMkLst>
            <pc:docMk/>
            <pc:sldMk cId="1312938409" sldId="292"/>
            <ac:spMk id="6" creationId="{861604A2-163A-4EC5-935C-CC0F049D9C11}"/>
          </ac:spMkLst>
        </pc:spChg>
        <pc:spChg chg="add mod">
          <ac:chgData name="Saim Mehmood" userId="dddc7e8a578a7a00" providerId="LiveId" clId="{D2D368CE-3440-4A2E-81CA-E6B1FF009A78}" dt="2020-03-25T00:58:49.280" v="1100" actId="1076"/>
          <ac:spMkLst>
            <pc:docMk/>
            <pc:sldMk cId="1312938409" sldId="292"/>
            <ac:spMk id="8" creationId="{9EFA4D05-D338-4FB8-A041-C19FC8159670}"/>
          </ac:spMkLst>
        </pc:spChg>
        <pc:spChg chg="add mod">
          <ac:chgData name="Saim Mehmood" userId="dddc7e8a578a7a00" providerId="LiveId" clId="{D2D368CE-3440-4A2E-81CA-E6B1FF009A78}" dt="2020-03-25T00:59:45.677" v="1106" actId="1076"/>
          <ac:spMkLst>
            <pc:docMk/>
            <pc:sldMk cId="1312938409" sldId="292"/>
            <ac:spMk id="9" creationId="{9E64DAF9-BBE7-446E-BC85-720B0179CA84}"/>
          </ac:spMkLst>
        </pc:spChg>
        <pc:spChg chg="add mod">
          <ac:chgData name="Saim Mehmood" userId="dddc7e8a578a7a00" providerId="LiveId" clId="{D2D368CE-3440-4A2E-81CA-E6B1FF009A78}" dt="2020-03-25T00:59:45.677" v="1106" actId="1076"/>
          <ac:spMkLst>
            <pc:docMk/>
            <pc:sldMk cId="1312938409" sldId="292"/>
            <ac:spMk id="10" creationId="{2667A8E3-B619-44EB-889E-492889D93E37}"/>
          </ac:spMkLst>
        </pc:spChg>
        <pc:spChg chg="add mod">
          <ac:chgData name="Saim Mehmood" userId="dddc7e8a578a7a00" providerId="LiveId" clId="{D2D368CE-3440-4A2E-81CA-E6B1FF009A78}" dt="2020-03-25T00:59:45.677" v="1106" actId="1076"/>
          <ac:spMkLst>
            <pc:docMk/>
            <pc:sldMk cId="1312938409" sldId="292"/>
            <ac:spMk id="11" creationId="{ED5F54AF-7129-4CA8-A5D3-F571EEE1F6A7}"/>
          </ac:spMkLst>
        </pc:spChg>
        <pc:spChg chg="add mod">
          <ac:chgData name="Saim Mehmood" userId="dddc7e8a578a7a00" providerId="LiveId" clId="{D2D368CE-3440-4A2E-81CA-E6B1FF009A78}" dt="2020-03-25T00:59:45.677" v="1106" actId="1076"/>
          <ac:spMkLst>
            <pc:docMk/>
            <pc:sldMk cId="1312938409" sldId="292"/>
            <ac:spMk id="12" creationId="{86CDBB64-0736-449B-8360-5C0971A944E3}"/>
          </ac:spMkLst>
        </pc:spChg>
        <pc:spChg chg="add mod">
          <ac:chgData name="Saim Mehmood" userId="dddc7e8a578a7a00" providerId="LiveId" clId="{D2D368CE-3440-4A2E-81CA-E6B1FF009A78}" dt="2020-03-25T00:59:45.677" v="1106" actId="1076"/>
          <ac:spMkLst>
            <pc:docMk/>
            <pc:sldMk cId="1312938409" sldId="292"/>
            <ac:spMk id="16" creationId="{262AF9CF-3257-43BC-9A48-731FEABB758B}"/>
          </ac:spMkLst>
        </pc:spChg>
        <pc:spChg chg="add mod">
          <ac:chgData name="Saim Mehmood" userId="dddc7e8a578a7a00" providerId="LiveId" clId="{D2D368CE-3440-4A2E-81CA-E6B1FF009A78}" dt="2020-03-25T00:59:45.677" v="1106" actId="1076"/>
          <ac:spMkLst>
            <pc:docMk/>
            <pc:sldMk cId="1312938409" sldId="292"/>
            <ac:spMk id="17" creationId="{0103B5D3-2E87-4CAD-9B70-E17FA25D13F4}"/>
          </ac:spMkLst>
        </pc:spChg>
        <pc:spChg chg="add mod">
          <ac:chgData name="Saim Mehmood" userId="dddc7e8a578a7a00" providerId="LiveId" clId="{D2D368CE-3440-4A2E-81CA-E6B1FF009A78}" dt="2020-03-25T00:59:45.677" v="1106" actId="1076"/>
          <ac:spMkLst>
            <pc:docMk/>
            <pc:sldMk cId="1312938409" sldId="292"/>
            <ac:spMk id="18" creationId="{A23431F3-3131-4751-907B-A83A1548A8C0}"/>
          </ac:spMkLst>
        </pc:spChg>
        <pc:spChg chg="add mod">
          <ac:chgData name="Saim Mehmood" userId="dddc7e8a578a7a00" providerId="LiveId" clId="{D2D368CE-3440-4A2E-81CA-E6B1FF009A78}" dt="2020-03-25T00:59:45.677" v="1106" actId="1076"/>
          <ac:spMkLst>
            <pc:docMk/>
            <pc:sldMk cId="1312938409" sldId="292"/>
            <ac:spMk id="19" creationId="{19D35598-04D8-44EB-B012-02BED780F46F}"/>
          </ac:spMkLst>
        </pc:spChg>
        <pc:spChg chg="add mod">
          <ac:chgData name="Saim Mehmood" userId="dddc7e8a578a7a00" providerId="LiveId" clId="{D2D368CE-3440-4A2E-81CA-E6B1FF009A78}" dt="2020-03-25T00:59:45.677" v="1106" actId="1076"/>
          <ac:spMkLst>
            <pc:docMk/>
            <pc:sldMk cId="1312938409" sldId="292"/>
            <ac:spMk id="27" creationId="{49F4BE9E-6317-4964-B55C-1099F960B174}"/>
          </ac:spMkLst>
        </pc:spChg>
        <pc:spChg chg="add mod">
          <ac:chgData name="Saim Mehmood" userId="dddc7e8a578a7a00" providerId="LiveId" clId="{D2D368CE-3440-4A2E-81CA-E6B1FF009A78}" dt="2020-03-25T00:59:45.677" v="1106" actId="1076"/>
          <ac:spMkLst>
            <pc:docMk/>
            <pc:sldMk cId="1312938409" sldId="292"/>
            <ac:spMk id="28" creationId="{0A141A89-9488-4EFD-A416-95619564749E}"/>
          </ac:spMkLst>
        </pc:spChg>
        <pc:spChg chg="add mod">
          <ac:chgData name="Saim Mehmood" userId="dddc7e8a578a7a00" providerId="LiveId" clId="{D2D368CE-3440-4A2E-81CA-E6B1FF009A78}" dt="2020-03-25T00:59:45.677" v="1106" actId="1076"/>
          <ac:spMkLst>
            <pc:docMk/>
            <pc:sldMk cId="1312938409" sldId="292"/>
            <ac:spMk id="29" creationId="{44D69CA5-75E8-4335-9E58-EBF69A612E0E}"/>
          </ac:spMkLst>
        </pc:spChg>
        <pc:spChg chg="add mod">
          <ac:chgData name="Saim Mehmood" userId="dddc7e8a578a7a00" providerId="LiveId" clId="{D2D368CE-3440-4A2E-81CA-E6B1FF009A78}" dt="2020-03-25T00:59:45.677" v="1106" actId="1076"/>
          <ac:spMkLst>
            <pc:docMk/>
            <pc:sldMk cId="1312938409" sldId="292"/>
            <ac:spMk id="30" creationId="{E674E44F-D513-4DEB-99E6-B6DF301779A3}"/>
          </ac:spMkLst>
        </pc:spChg>
        <pc:spChg chg="add mod">
          <ac:chgData name="Saim Mehmood" userId="dddc7e8a578a7a00" providerId="LiveId" clId="{D2D368CE-3440-4A2E-81CA-E6B1FF009A78}" dt="2020-03-25T00:59:45.677" v="1106" actId="1076"/>
          <ac:spMkLst>
            <pc:docMk/>
            <pc:sldMk cId="1312938409" sldId="292"/>
            <ac:spMk id="38" creationId="{A9C08E24-8DEE-46E2-B1DF-EBFE3745342A}"/>
          </ac:spMkLst>
        </pc:spChg>
        <pc:spChg chg="add mod">
          <ac:chgData name="Saim Mehmood" userId="dddc7e8a578a7a00" providerId="LiveId" clId="{D2D368CE-3440-4A2E-81CA-E6B1FF009A78}" dt="2020-03-25T00:59:45.677" v="1106" actId="1076"/>
          <ac:spMkLst>
            <pc:docMk/>
            <pc:sldMk cId="1312938409" sldId="292"/>
            <ac:spMk id="39" creationId="{62A01F87-F8F5-4D8A-B1F2-61177DB6502F}"/>
          </ac:spMkLst>
        </pc:spChg>
        <pc:spChg chg="add mod">
          <ac:chgData name="Saim Mehmood" userId="dddc7e8a578a7a00" providerId="LiveId" clId="{D2D368CE-3440-4A2E-81CA-E6B1FF009A78}" dt="2020-03-25T00:59:45.677" v="1106" actId="1076"/>
          <ac:spMkLst>
            <pc:docMk/>
            <pc:sldMk cId="1312938409" sldId="292"/>
            <ac:spMk id="40" creationId="{82C2BC64-62E8-4AC0-93BC-E436BC4AD4AB}"/>
          </ac:spMkLst>
        </pc:spChg>
        <pc:spChg chg="add mod">
          <ac:chgData name="Saim Mehmood" userId="dddc7e8a578a7a00" providerId="LiveId" clId="{D2D368CE-3440-4A2E-81CA-E6B1FF009A78}" dt="2020-03-25T00:59:45.677" v="1106" actId="1076"/>
          <ac:spMkLst>
            <pc:docMk/>
            <pc:sldMk cId="1312938409" sldId="292"/>
            <ac:spMk id="41" creationId="{A51E671E-7FC1-46A3-B616-AC6510581A5D}"/>
          </ac:spMkLst>
        </pc:spChg>
        <pc:picChg chg="add mod">
          <ac:chgData name="Saim Mehmood" userId="dddc7e8a578a7a00" providerId="LiveId" clId="{D2D368CE-3440-4A2E-81CA-E6B1FF009A78}" dt="2020-03-27T20:29:25.069" v="5755" actId="14100"/>
          <ac:picMkLst>
            <pc:docMk/>
            <pc:sldMk cId="1312938409" sldId="292"/>
            <ac:picMk id="2" creationId="{4CA2838D-8284-4F05-B241-44255A024571}"/>
          </ac:picMkLst>
        </pc:picChg>
        <pc:picChg chg="add mod">
          <ac:chgData name="Saim Mehmood" userId="dddc7e8a578a7a00" providerId="LiveId" clId="{D2D368CE-3440-4A2E-81CA-E6B1FF009A78}" dt="2020-03-25T00:58:49.280" v="1100" actId="1076"/>
          <ac:picMkLst>
            <pc:docMk/>
            <pc:sldMk cId="1312938409" sldId="292"/>
            <ac:picMk id="4" creationId="{F9C613D9-A074-44DE-B8F5-238A5803E29D}"/>
          </ac:picMkLst>
        </pc:picChg>
        <pc:picChg chg="add del mod">
          <ac:chgData name="Saim Mehmood" userId="dddc7e8a578a7a00" providerId="LiveId" clId="{D2D368CE-3440-4A2E-81CA-E6B1FF009A78}" dt="2020-03-25T00:59:03.068" v="1102" actId="478"/>
          <ac:picMkLst>
            <pc:docMk/>
            <pc:sldMk cId="1312938409" sldId="292"/>
            <ac:picMk id="5" creationId="{C13DAEC7-2CDA-458D-B2AF-6D703FD8E3E7}"/>
          </ac:picMkLst>
        </pc:picChg>
        <pc:picChg chg="add mod">
          <ac:chgData name="Saim Mehmood" userId="dddc7e8a578a7a00" providerId="LiveId" clId="{D2D368CE-3440-4A2E-81CA-E6B1FF009A78}" dt="2020-03-25T00:58:51.983" v="1101" actId="1076"/>
          <ac:picMkLst>
            <pc:docMk/>
            <pc:sldMk cId="1312938409" sldId="292"/>
            <ac:picMk id="7" creationId="{44DBFE43-093D-439E-88FC-3E685168D7BA}"/>
          </ac:picMkLst>
        </pc:picChg>
        <pc:cxnChg chg="add mod">
          <ac:chgData name="Saim Mehmood" userId="dddc7e8a578a7a00" providerId="LiveId" clId="{D2D368CE-3440-4A2E-81CA-E6B1FF009A78}" dt="2020-03-25T00:59:45.677" v="1106" actId="1076"/>
          <ac:cxnSpMkLst>
            <pc:docMk/>
            <pc:sldMk cId="1312938409" sldId="292"/>
            <ac:cxnSpMk id="13" creationId="{B19ED0B0-FC30-4BD7-95FF-CD6AC0EA1E8E}"/>
          </ac:cxnSpMkLst>
        </pc:cxnChg>
        <pc:cxnChg chg="add mod">
          <ac:chgData name="Saim Mehmood" userId="dddc7e8a578a7a00" providerId="LiveId" clId="{D2D368CE-3440-4A2E-81CA-E6B1FF009A78}" dt="2020-03-25T00:59:45.677" v="1106" actId="1076"/>
          <ac:cxnSpMkLst>
            <pc:docMk/>
            <pc:sldMk cId="1312938409" sldId="292"/>
            <ac:cxnSpMk id="14" creationId="{42ECC46C-2898-4A16-9ADD-9FF17A79DCDE}"/>
          </ac:cxnSpMkLst>
        </pc:cxnChg>
        <pc:cxnChg chg="add mod">
          <ac:chgData name="Saim Mehmood" userId="dddc7e8a578a7a00" providerId="LiveId" clId="{D2D368CE-3440-4A2E-81CA-E6B1FF009A78}" dt="2020-03-25T00:59:45.677" v="1106" actId="1076"/>
          <ac:cxnSpMkLst>
            <pc:docMk/>
            <pc:sldMk cId="1312938409" sldId="292"/>
            <ac:cxnSpMk id="15" creationId="{ED710A5F-8E98-4F45-8BBE-B0B1FF057539}"/>
          </ac:cxnSpMkLst>
        </pc:cxnChg>
        <pc:cxnChg chg="add mod">
          <ac:chgData name="Saim Mehmood" userId="dddc7e8a578a7a00" providerId="LiveId" clId="{D2D368CE-3440-4A2E-81CA-E6B1FF009A78}" dt="2020-03-25T00:59:45.677" v="1106" actId="1076"/>
          <ac:cxnSpMkLst>
            <pc:docMk/>
            <pc:sldMk cId="1312938409" sldId="292"/>
            <ac:cxnSpMk id="20" creationId="{D28E7AA0-C20C-4367-A75B-477FACC5FAD3}"/>
          </ac:cxnSpMkLst>
        </pc:cxnChg>
        <pc:cxnChg chg="add mod">
          <ac:chgData name="Saim Mehmood" userId="dddc7e8a578a7a00" providerId="LiveId" clId="{D2D368CE-3440-4A2E-81CA-E6B1FF009A78}" dt="2020-03-25T00:59:45.677" v="1106" actId="1076"/>
          <ac:cxnSpMkLst>
            <pc:docMk/>
            <pc:sldMk cId="1312938409" sldId="292"/>
            <ac:cxnSpMk id="21" creationId="{964FB17D-C10B-4102-AD3C-C4156F46FFCE}"/>
          </ac:cxnSpMkLst>
        </pc:cxnChg>
        <pc:cxnChg chg="add mod">
          <ac:chgData name="Saim Mehmood" userId="dddc7e8a578a7a00" providerId="LiveId" clId="{D2D368CE-3440-4A2E-81CA-E6B1FF009A78}" dt="2020-03-25T00:59:45.677" v="1106" actId="1076"/>
          <ac:cxnSpMkLst>
            <pc:docMk/>
            <pc:sldMk cId="1312938409" sldId="292"/>
            <ac:cxnSpMk id="22" creationId="{BF668115-45DF-4592-A5FA-01A5F159577E}"/>
          </ac:cxnSpMkLst>
        </pc:cxnChg>
        <pc:cxnChg chg="add mod">
          <ac:chgData name="Saim Mehmood" userId="dddc7e8a578a7a00" providerId="LiveId" clId="{D2D368CE-3440-4A2E-81CA-E6B1FF009A78}" dt="2020-03-25T00:59:45.677" v="1106" actId="1076"/>
          <ac:cxnSpMkLst>
            <pc:docMk/>
            <pc:sldMk cId="1312938409" sldId="292"/>
            <ac:cxnSpMk id="23" creationId="{DF80A022-95E3-4829-B73F-0B22B9C6621B}"/>
          </ac:cxnSpMkLst>
        </pc:cxnChg>
        <pc:cxnChg chg="add mod">
          <ac:chgData name="Saim Mehmood" userId="dddc7e8a578a7a00" providerId="LiveId" clId="{D2D368CE-3440-4A2E-81CA-E6B1FF009A78}" dt="2020-03-25T00:59:45.677" v="1106" actId="1076"/>
          <ac:cxnSpMkLst>
            <pc:docMk/>
            <pc:sldMk cId="1312938409" sldId="292"/>
            <ac:cxnSpMk id="24" creationId="{B77D18C0-CE4F-4FE7-9B5D-CC592DBA43D1}"/>
          </ac:cxnSpMkLst>
        </pc:cxnChg>
        <pc:cxnChg chg="add mod">
          <ac:chgData name="Saim Mehmood" userId="dddc7e8a578a7a00" providerId="LiveId" clId="{D2D368CE-3440-4A2E-81CA-E6B1FF009A78}" dt="2020-03-25T00:59:45.677" v="1106" actId="1076"/>
          <ac:cxnSpMkLst>
            <pc:docMk/>
            <pc:sldMk cId="1312938409" sldId="292"/>
            <ac:cxnSpMk id="25" creationId="{A5735597-AACD-44DB-A414-BE22B003007E}"/>
          </ac:cxnSpMkLst>
        </pc:cxnChg>
        <pc:cxnChg chg="add mod">
          <ac:chgData name="Saim Mehmood" userId="dddc7e8a578a7a00" providerId="LiveId" clId="{D2D368CE-3440-4A2E-81CA-E6B1FF009A78}" dt="2020-03-25T00:59:45.677" v="1106" actId="1076"/>
          <ac:cxnSpMkLst>
            <pc:docMk/>
            <pc:sldMk cId="1312938409" sldId="292"/>
            <ac:cxnSpMk id="26" creationId="{AA113517-065F-4E57-A92F-5F51152E5574}"/>
          </ac:cxnSpMkLst>
        </pc:cxnChg>
        <pc:cxnChg chg="add mod">
          <ac:chgData name="Saim Mehmood" userId="dddc7e8a578a7a00" providerId="LiveId" clId="{D2D368CE-3440-4A2E-81CA-E6B1FF009A78}" dt="2020-03-25T00:59:45.677" v="1106" actId="1076"/>
          <ac:cxnSpMkLst>
            <pc:docMk/>
            <pc:sldMk cId="1312938409" sldId="292"/>
            <ac:cxnSpMk id="31" creationId="{964AAA51-97D6-4EC1-AB25-437B81679A41}"/>
          </ac:cxnSpMkLst>
        </pc:cxnChg>
        <pc:cxnChg chg="add mod">
          <ac:chgData name="Saim Mehmood" userId="dddc7e8a578a7a00" providerId="LiveId" clId="{D2D368CE-3440-4A2E-81CA-E6B1FF009A78}" dt="2020-03-25T00:59:45.677" v="1106" actId="1076"/>
          <ac:cxnSpMkLst>
            <pc:docMk/>
            <pc:sldMk cId="1312938409" sldId="292"/>
            <ac:cxnSpMk id="32" creationId="{57E901C3-BFFE-4235-B7D8-89394189FB2B}"/>
          </ac:cxnSpMkLst>
        </pc:cxnChg>
        <pc:cxnChg chg="add mod">
          <ac:chgData name="Saim Mehmood" userId="dddc7e8a578a7a00" providerId="LiveId" clId="{D2D368CE-3440-4A2E-81CA-E6B1FF009A78}" dt="2020-03-25T00:59:45.677" v="1106" actId="1076"/>
          <ac:cxnSpMkLst>
            <pc:docMk/>
            <pc:sldMk cId="1312938409" sldId="292"/>
            <ac:cxnSpMk id="33" creationId="{F14A7570-45EB-45B2-AB73-2C940ED1ECC9}"/>
          </ac:cxnSpMkLst>
        </pc:cxnChg>
        <pc:cxnChg chg="add mod">
          <ac:chgData name="Saim Mehmood" userId="dddc7e8a578a7a00" providerId="LiveId" clId="{D2D368CE-3440-4A2E-81CA-E6B1FF009A78}" dt="2020-03-25T00:59:45.677" v="1106" actId="1076"/>
          <ac:cxnSpMkLst>
            <pc:docMk/>
            <pc:sldMk cId="1312938409" sldId="292"/>
            <ac:cxnSpMk id="34" creationId="{12445CE0-84B6-46FB-A34B-B4BA66C5A36B}"/>
          </ac:cxnSpMkLst>
        </pc:cxnChg>
        <pc:cxnChg chg="add mod">
          <ac:chgData name="Saim Mehmood" userId="dddc7e8a578a7a00" providerId="LiveId" clId="{D2D368CE-3440-4A2E-81CA-E6B1FF009A78}" dt="2020-03-25T00:59:45.677" v="1106" actId="1076"/>
          <ac:cxnSpMkLst>
            <pc:docMk/>
            <pc:sldMk cId="1312938409" sldId="292"/>
            <ac:cxnSpMk id="35" creationId="{DEE0B867-BE18-49CD-B2B3-3BF54CD162EE}"/>
          </ac:cxnSpMkLst>
        </pc:cxnChg>
        <pc:cxnChg chg="add mod">
          <ac:chgData name="Saim Mehmood" userId="dddc7e8a578a7a00" providerId="LiveId" clId="{D2D368CE-3440-4A2E-81CA-E6B1FF009A78}" dt="2020-03-25T00:59:45.677" v="1106" actId="1076"/>
          <ac:cxnSpMkLst>
            <pc:docMk/>
            <pc:sldMk cId="1312938409" sldId="292"/>
            <ac:cxnSpMk id="36" creationId="{607BC8B8-A12C-4243-AD60-857607077E08}"/>
          </ac:cxnSpMkLst>
        </pc:cxnChg>
        <pc:cxnChg chg="add mod">
          <ac:chgData name="Saim Mehmood" userId="dddc7e8a578a7a00" providerId="LiveId" clId="{D2D368CE-3440-4A2E-81CA-E6B1FF009A78}" dt="2020-03-25T00:59:45.677" v="1106" actId="1076"/>
          <ac:cxnSpMkLst>
            <pc:docMk/>
            <pc:sldMk cId="1312938409" sldId="292"/>
            <ac:cxnSpMk id="37" creationId="{49217A3D-8EE8-4DA9-9696-AB2B990F9908}"/>
          </ac:cxnSpMkLst>
        </pc:cxnChg>
        <pc:cxnChg chg="add mod">
          <ac:chgData name="Saim Mehmood" userId="dddc7e8a578a7a00" providerId="LiveId" clId="{D2D368CE-3440-4A2E-81CA-E6B1FF009A78}" dt="2020-03-25T00:59:45.677" v="1106" actId="1076"/>
          <ac:cxnSpMkLst>
            <pc:docMk/>
            <pc:sldMk cId="1312938409" sldId="292"/>
            <ac:cxnSpMk id="42" creationId="{CEE40644-F33D-4EA7-A970-D289D612E54A}"/>
          </ac:cxnSpMkLst>
        </pc:cxnChg>
        <pc:cxnChg chg="add mod">
          <ac:chgData name="Saim Mehmood" userId="dddc7e8a578a7a00" providerId="LiveId" clId="{D2D368CE-3440-4A2E-81CA-E6B1FF009A78}" dt="2020-03-25T00:59:45.677" v="1106" actId="1076"/>
          <ac:cxnSpMkLst>
            <pc:docMk/>
            <pc:sldMk cId="1312938409" sldId="292"/>
            <ac:cxnSpMk id="43" creationId="{19297E41-0FD1-4600-82EA-82F73F991B02}"/>
          </ac:cxnSpMkLst>
        </pc:cxnChg>
        <pc:cxnChg chg="add mod">
          <ac:chgData name="Saim Mehmood" userId="dddc7e8a578a7a00" providerId="LiveId" clId="{D2D368CE-3440-4A2E-81CA-E6B1FF009A78}" dt="2020-03-25T00:59:45.677" v="1106" actId="1076"/>
          <ac:cxnSpMkLst>
            <pc:docMk/>
            <pc:sldMk cId="1312938409" sldId="292"/>
            <ac:cxnSpMk id="44" creationId="{25F4C038-6FF4-400F-AE2F-741C0FA67FA1}"/>
          </ac:cxnSpMkLst>
        </pc:cxnChg>
        <pc:cxnChg chg="add mod">
          <ac:chgData name="Saim Mehmood" userId="dddc7e8a578a7a00" providerId="LiveId" clId="{D2D368CE-3440-4A2E-81CA-E6B1FF009A78}" dt="2020-03-25T00:59:45.677" v="1106" actId="1076"/>
          <ac:cxnSpMkLst>
            <pc:docMk/>
            <pc:sldMk cId="1312938409" sldId="292"/>
            <ac:cxnSpMk id="45" creationId="{A707319E-8EC4-44A7-BE44-C5D03742F6F9}"/>
          </ac:cxnSpMkLst>
        </pc:cxnChg>
        <pc:cxnChg chg="add mod">
          <ac:chgData name="Saim Mehmood" userId="dddc7e8a578a7a00" providerId="LiveId" clId="{D2D368CE-3440-4A2E-81CA-E6B1FF009A78}" dt="2020-03-25T00:59:45.677" v="1106" actId="1076"/>
          <ac:cxnSpMkLst>
            <pc:docMk/>
            <pc:sldMk cId="1312938409" sldId="292"/>
            <ac:cxnSpMk id="46" creationId="{791C255C-E098-4CF7-9D37-61AEC1DDFFD1}"/>
          </ac:cxnSpMkLst>
        </pc:cxnChg>
        <pc:cxnChg chg="add mod">
          <ac:chgData name="Saim Mehmood" userId="dddc7e8a578a7a00" providerId="LiveId" clId="{D2D368CE-3440-4A2E-81CA-E6B1FF009A78}" dt="2020-03-25T00:59:45.677" v="1106" actId="1076"/>
          <ac:cxnSpMkLst>
            <pc:docMk/>
            <pc:sldMk cId="1312938409" sldId="292"/>
            <ac:cxnSpMk id="47" creationId="{CA5DA6AB-86E8-4CF5-B458-5E97542CD1DD}"/>
          </ac:cxnSpMkLst>
        </pc:cxnChg>
        <pc:cxnChg chg="add mod">
          <ac:chgData name="Saim Mehmood" userId="dddc7e8a578a7a00" providerId="LiveId" clId="{D2D368CE-3440-4A2E-81CA-E6B1FF009A78}" dt="2020-03-25T00:59:45.677" v="1106" actId="1076"/>
          <ac:cxnSpMkLst>
            <pc:docMk/>
            <pc:sldMk cId="1312938409" sldId="292"/>
            <ac:cxnSpMk id="48" creationId="{3A2D5E3B-D4C0-4B38-BA44-65F1DE68CABC}"/>
          </ac:cxnSpMkLst>
        </pc:cxnChg>
      </pc:sldChg>
      <pc:sldChg chg="modSp add modNotesTx">
        <pc:chgData name="Saim Mehmood" userId="dddc7e8a578a7a00" providerId="LiveId" clId="{D2D368CE-3440-4A2E-81CA-E6B1FF009A78}" dt="2020-03-27T04:41:46.222" v="5582" actId="20577"/>
        <pc:sldMkLst>
          <pc:docMk/>
          <pc:sldMk cId="1305400969" sldId="293"/>
        </pc:sldMkLst>
        <pc:spChg chg="mod">
          <ac:chgData name="Saim Mehmood" userId="dddc7e8a578a7a00" providerId="LiveId" clId="{D2D368CE-3440-4A2E-81CA-E6B1FF009A78}" dt="2020-03-25T01:09:15.835" v="1206" actId="20577"/>
          <ac:spMkLst>
            <pc:docMk/>
            <pc:sldMk cId="1305400969" sldId="293"/>
            <ac:spMk id="2" creationId="{0142A38C-312E-4F99-A7E7-A65670E3FFBA}"/>
          </ac:spMkLst>
        </pc:spChg>
      </pc:sldChg>
      <pc:sldChg chg="addSp delSp modSp add delAnim modAnim modNotesTx">
        <pc:chgData name="Saim Mehmood" userId="dddc7e8a578a7a00" providerId="LiveId" clId="{D2D368CE-3440-4A2E-81CA-E6B1FF009A78}" dt="2020-03-29T15:59:19.920" v="6884"/>
        <pc:sldMkLst>
          <pc:docMk/>
          <pc:sldMk cId="2033619929" sldId="294"/>
        </pc:sldMkLst>
        <pc:spChg chg="mod">
          <ac:chgData name="Saim Mehmood" userId="dddc7e8a578a7a00" providerId="LiveId" clId="{D2D368CE-3440-4A2E-81CA-E6B1FF009A78}" dt="2020-03-27T22:14:01.940" v="6310" actId="20577"/>
          <ac:spMkLst>
            <pc:docMk/>
            <pc:sldMk cId="2033619929" sldId="294"/>
            <ac:spMk id="2" creationId="{8483D1DD-2F11-47F4-AB39-E5289E73E43F}"/>
          </ac:spMkLst>
        </pc:spChg>
        <pc:spChg chg="del mod">
          <ac:chgData name="Saim Mehmood" userId="dddc7e8a578a7a00" providerId="LiveId" clId="{D2D368CE-3440-4A2E-81CA-E6B1FF009A78}" dt="2020-03-25T03:05:59.059" v="1629" actId="478"/>
          <ac:spMkLst>
            <pc:docMk/>
            <pc:sldMk cId="2033619929" sldId="294"/>
            <ac:spMk id="3" creationId="{06012CBA-E93D-4EAB-83D1-E7D56E16D147}"/>
          </ac:spMkLst>
        </pc:spChg>
        <pc:spChg chg="add del mod">
          <ac:chgData name="Saim Mehmood" userId="dddc7e8a578a7a00" providerId="LiveId" clId="{D2D368CE-3440-4A2E-81CA-E6B1FF009A78}" dt="2020-03-27T20:30:38.244" v="5761" actId="478"/>
          <ac:spMkLst>
            <pc:docMk/>
            <pc:sldMk cId="2033619929" sldId="294"/>
            <ac:spMk id="5" creationId="{701E1013-C8FE-43B6-940A-210EEE88AB0D}"/>
          </ac:spMkLst>
        </pc:spChg>
        <pc:spChg chg="add del mod">
          <ac:chgData name="Saim Mehmood" userId="dddc7e8a578a7a00" providerId="LiveId" clId="{D2D368CE-3440-4A2E-81CA-E6B1FF009A78}" dt="2020-03-27T20:30:38.244" v="5761" actId="478"/>
          <ac:spMkLst>
            <pc:docMk/>
            <pc:sldMk cId="2033619929" sldId="294"/>
            <ac:spMk id="6" creationId="{7B78F6D7-0A77-448D-BD88-3F381A1AEAA3}"/>
          </ac:spMkLst>
        </pc:spChg>
        <pc:spChg chg="add mod">
          <ac:chgData name="Saim Mehmood" userId="dddc7e8a578a7a00" providerId="LiveId" clId="{D2D368CE-3440-4A2E-81CA-E6B1FF009A78}" dt="2020-03-27T20:30:44.608" v="5762" actId="1076"/>
          <ac:spMkLst>
            <pc:docMk/>
            <pc:sldMk cId="2033619929" sldId="294"/>
            <ac:spMk id="7" creationId="{15917A37-1119-4AC6-AB1A-C66A64BA7BB8}"/>
          </ac:spMkLst>
        </pc:spChg>
        <pc:spChg chg="add mod">
          <ac:chgData name="Saim Mehmood" userId="dddc7e8a578a7a00" providerId="LiveId" clId="{D2D368CE-3440-4A2E-81CA-E6B1FF009A78}" dt="2020-03-29T15:34:43.553" v="6626" actId="1076"/>
          <ac:spMkLst>
            <pc:docMk/>
            <pc:sldMk cId="2033619929" sldId="294"/>
            <ac:spMk id="8" creationId="{D9F15B6C-884B-48C6-BA3F-19176F8DCC4E}"/>
          </ac:spMkLst>
        </pc:spChg>
        <pc:picChg chg="add del mod modCrop">
          <ac:chgData name="Saim Mehmood" userId="dddc7e8a578a7a00" providerId="LiveId" clId="{D2D368CE-3440-4A2E-81CA-E6B1FF009A78}" dt="2020-03-25T03:22:10.892" v="1706" actId="478"/>
          <ac:picMkLst>
            <pc:docMk/>
            <pc:sldMk cId="2033619929" sldId="294"/>
            <ac:picMk id="4" creationId="{399B3AA9-8599-4898-AC8B-DAEDBA1401D5}"/>
          </ac:picMkLst>
        </pc:picChg>
        <pc:picChg chg="add">
          <ac:chgData name="Saim Mehmood" userId="dddc7e8a578a7a00" providerId="LiveId" clId="{D2D368CE-3440-4A2E-81CA-E6B1FF009A78}" dt="2020-03-29T15:28:18.419" v="6607"/>
          <ac:picMkLst>
            <pc:docMk/>
            <pc:sldMk cId="2033619929" sldId="294"/>
            <ac:picMk id="5" creationId="{BFD49CD9-D876-41AD-ABF0-AD955BC5BE3E}"/>
          </ac:picMkLst>
        </pc:picChg>
        <pc:picChg chg="add del mod">
          <ac:chgData name="Saim Mehmood" userId="dddc7e8a578a7a00" providerId="LiveId" clId="{D2D368CE-3440-4A2E-81CA-E6B1FF009A78}" dt="2020-03-29T15:35:32.371" v="6627" actId="478"/>
          <ac:picMkLst>
            <pc:docMk/>
            <pc:sldMk cId="2033619929" sldId="294"/>
            <ac:picMk id="6" creationId="{DA281C84-C254-4B79-A71B-66A1B23BDD5B}"/>
          </ac:picMkLst>
        </pc:picChg>
        <pc:picChg chg="add mod modCrop">
          <ac:chgData name="Saim Mehmood" userId="dddc7e8a578a7a00" providerId="LiveId" clId="{D2D368CE-3440-4A2E-81CA-E6B1FF009A78}" dt="2020-03-29T15:35:52.536" v="6633" actId="1076"/>
          <ac:picMkLst>
            <pc:docMk/>
            <pc:sldMk cId="2033619929" sldId="294"/>
            <ac:picMk id="9" creationId="{90EF6F6A-B4A6-4166-9724-6172AF0BB1F1}"/>
          </ac:picMkLst>
        </pc:picChg>
      </pc:sldChg>
      <pc:sldChg chg="addSp delSp modSp add modAnim">
        <pc:chgData name="Saim Mehmood" userId="dddc7e8a578a7a00" providerId="LiveId" clId="{D2D368CE-3440-4A2E-81CA-E6B1FF009A78}" dt="2020-03-26T18:32:40.361" v="5056" actId="20577"/>
        <pc:sldMkLst>
          <pc:docMk/>
          <pc:sldMk cId="1113093102" sldId="295"/>
        </pc:sldMkLst>
        <pc:spChg chg="mod">
          <ac:chgData name="Saim Mehmood" userId="dddc7e8a578a7a00" providerId="LiveId" clId="{D2D368CE-3440-4A2E-81CA-E6B1FF009A78}" dt="2020-03-25T17:32:45.016" v="2301" actId="20577"/>
          <ac:spMkLst>
            <pc:docMk/>
            <pc:sldMk cId="1113093102" sldId="295"/>
            <ac:spMk id="2" creationId="{7BF49234-280E-4062-B804-CF5DD4B0CE18}"/>
          </ac:spMkLst>
        </pc:spChg>
        <pc:spChg chg="del">
          <ac:chgData name="Saim Mehmood" userId="dddc7e8a578a7a00" providerId="LiveId" clId="{D2D368CE-3440-4A2E-81CA-E6B1FF009A78}" dt="2020-03-25T17:33:01.022" v="2302" actId="478"/>
          <ac:spMkLst>
            <pc:docMk/>
            <pc:sldMk cId="1113093102" sldId="295"/>
            <ac:spMk id="3" creationId="{931B0FB9-EF53-4BD9-B212-21507E17EC20}"/>
          </ac:spMkLst>
        </pc:spChg>
        <pc:spChg chg="add mod">
          <ac:chgData name="Saim Mehmood" userId="dddc7e8a578a7a00" providerId="LiveId" clId="{D2D368CE-3440-4A2E-81CA-E6B1FF009A78}" dt="2020-03-26T18:32:40.361" v="5056" actId="20577"/>
          <ac:spMkLst>
            <pc:docMk/>
            <pc:sldMk cId="1113093102" sldId="295"/>
            <ac:spMk id="4" creationId="{2B6FFE08-D187-43BF-BE59-1989B65661A3}"/>
          </ac:spMkLst>
        </pc:spChg>
        <pc:spChg chg="add mod">
          <ac:chgData name="Saim Mehmood" userId="dddc7e8a578a7a00" providerId="LiveId" clId="{D2D368CE-3440-4A2E-81CA-E6B1FF009A78}" dt="2020-03-25T17:39:09.526" v="2487" actId="207"/>
          <ac:spMkLst>
            <pc:docMk/>
            <pc:sldMk cId="1113093102" sldId="295"/>
            <ac:spMk id="5" creationId="{7CE6039C-034E-431B-83E3-CD1F648D42E5}"/>
          </ac:spMkLst>
        </pc:spChg>
      </pc:sldChg>
      <pc:sldChg chg="addSp delSp modSp add delAnim modAnim modNotesTx">
        <pc:chgData name="Saim Mehmood" userId="dddc7e8a578a7a00" providerId="LiveId" clId="{D2D368CE-3440-4A2E-81CA-E6B1FF009A78}" dt="2020-03-27T05:42:15.597" v="5649"/>
        <pc:sldMkLst>
          <pc:docMk/>
          <pc:sldMk cId="2785827831" sldId="296"/>
        </pc:sldMkLst>
        <pc:spChg chg="mod">
          <ac:chgData name="Saim Mehmood" userId="dddc7e8a578a7a00" providerId="LiveId" clId="{D2D368CE-3440-4A2E-81CA-E6B1FF009A78}" dt="2020-03-27T05:41:44.948" v="5645" actId="1076"/>
          <ac:spMkLst>
            <pc:docMk/>
            <pc:sldMk cId="2785827831" sldId="296"/>
            <ac:spMk id="2" creationId="{981C3FD2-4324-4603-91D4-2D945EF6DA10}"/>
          </ac:spMkLst>
        </pc:spChg>
        <pc:spChg chg="del mod">
          <ac:chgData name="Saim Mehmood" userId="dddc7e8a578a7a00" providerId="LiveId" clId="{D2D368CE-3440-4A2E-81CA-E6B1FF009A78}" dt="2020-03-25T18:30:41.568" v="2633" actId="478"/>
          <ac:spMkLst>
            <pc:docMk/>
            <pc:sldMk cId="2785827831" sldId="296"/>
            <ac:spMk id="3" creationId="{1636944B-964D-405A-926B-6E42FBEAA50B}"/>
          </ac:spMkLst>
        </pc:spChg>
        <pc:spChg chg="add del mod">
          <ac:chgData name="Saim Mehmood" userId="dddc7e8a578a7a00" providerId="LiveId" clId="{D2D368CE-3440-4A2E-81CA-E6B1FF009A78}" dt="2020-03-25T18:32:44.326" v="2688" actId="478"/>
          <ac:spMkLst>
            <pc:docMk/>
            <pc:sldMk cId="2785827831" sldId="296"/>
            <ac:spMk id="4" creationId="{01BF49B9-ECDB-4022-807C-3264504B34E7}"/>
          </ac:spMkLst>
        </pc:spChg>
        <pc:spChg chg="add mod">
          <ac:chgData name="Saim Mehmood" userId="dddc7e8a578a7a00" providerId="LiveId" clId="{D2D368CE-3440-4A2E-81CA-E6B1FF009A78}" dt="2020-03-25T18:32:50.175" v="2689" actId="1076"/>
          <ac:spMkLst>
            <pc:docMk/>
            <pc:sldMk cId="2785827831" sldId="296"/>
            <ac:spMk id="5" creationId="{59A7A3B3-1A75-4546-9AEE-5FC890331A2D}"/>
          </ac:spMkLst>
        </pc:spChg>
        <pc:spChg chg="add mod">
          <ac:chgData name="Saim Mehmood" userId="dddc7e8a578a7a00" providerId="LiveId" clId="{D2D368CE-3440-4A2E-81CA-E6B1FF009A78}" dt="2020-03-25T18:33:32.218" v="2691" actId="1076"/>
          <ac:spMkLst>
            <pc:docMk/>
            <pc:sldMk cId="2785827831" sldId="296"/>
            <ac:spMk id="6" creationId="{D338BADB-AAEB-4C13-81E8-21E39AD4A172}"/>
          </ac:spMkLst>
        </pc:spChg>
        <pc:spChg chg="add mod">
          <ac:chgData name="Saim Mehmood" userId="dddc7e8a578a7a00" providerId="LiveId" clId="{D2D368CE-3440-4A2E-81CA-E6B1FF009A78}" dt="2020-03-25T18:33:50.243" v="2695" actId="20577"/>
          <ac:spMkLst>
            <pc:docMk/>
            <pc:sldMk cId="2785827831" sldId="296"/>
            <ac:spMk id="7" creationId="{EE119482-46AF-4B38-B455-65753EA55AD2}"/>
          </ac:spMkLst>
        </pc:spChg>
        <pc:spChg chg="add mod">
          <ac:chgData name="Saim Mehmood" userId="dddc7e8a578a7a00" providerId="LiveId" clId="{D2D368CE-3440-4A2E-81CA-E6B1FF009A78}" dt="2020-03-25T18:55:18.984" v="2933" actId="1076"/>
          <ac:spMkLst>
            <pc:docMk/>
            <pc:sldMk cId="2785827831" sldId="296"/>
            <ac:spMk id="15" creationId="{5FA162D0-4FB2-4899-9930-C87478519B8D}"/>
          </ac:spMkLst>
        </pc:spChg>
        <pc:spChg chg="add mod">
          <ac:chgData name="Saim Mehmood" userId="dddc7e8a578a7a00" providerId="LiveId" clId="{D2D368CE-3440-4A2E-81CA-E6B1FF009A78}" dt="2020-03-25T18:55:18.984" v="2933" actId="1076"/>
          <ac:spMkLst>
            <pc:docMk/>
            <pc:sldMk cId="2785827831" sldId="296"/>
            <ac:spMk id="19" creationId="{23D51022-E4C6-4388-96AA-18B70C925DE3}"/>
          </ac:spMkLst>
        </pc:spChg>
        <pc:spChg chg="add mod">
          <ac:chgData name="Saim Mehmood" userId="dddc7e8a578a7a00" providerId="LiveId" clId="{D2D368CE-3440-4A2E-81CA-E6B1FF009A78}" dt="2020-03-25T18:55:18.984" v="2933" actId="1076"/>
          <ac:spMkLst>
            <pc:docMk/>
            <pc:sldMk cId="2785827831" sldId="296"/>
            <ac:spMk id="23" creationId="{D0777F67-629F-4494-8C4D-686728758F15}"/>
          </ac:spMkLst>
        </pc:spChg>
        <pc:spChg chg="add mod">
          <ac:chgData name="Saim Mehmood" userId="dddc7e8a578a7a00" providerId="LiveId" clId="{D2D368CE-3440-4A2E-81CA-E6B1FF009A78}" dt="2020-03-25T18:54:23.591" v="2922" actId="113"/>
          <ac:spMkLst>
            <pc:docMk/>
            <pc:sldMk cId="2785827831" sldId="296"/>
            <ac:spMk id="24" creationId="{EA2E812E-183D-448E-B4A2-6696213C809C}"/>
          </ac:spMkLst>
        </pc:spChg>
        <pc:spChg chg="add mod">
          <ac:chgData name="Saim Mehmood" userId="dddc7e8a578a7a00" providerId="LiveId" clId="{D2D368CE-3440-4A2E-81CA-E6B1FF009A78}" dt="2020-03-25T18:54:51.921" v="2932" actId="20577"/>
          <ac:spMkLst>
            <pc:docMk/>
            <pc:sldMk cId="2785827831" sldId="296"/>
            <ac:spMk id="25" creationId="{7DD7F678-1DD5-4E6B-8B77-9427A6FDF99A}"/>
          </ac:spMkLst>
        </pc:spChg>
        <pc:cxnChg chg="add mod">
          <ac:chgData name="Saim Mehmood" userId="dddc7e8a578a7a00" providerId="LiveId" clId="{D2D368CE-3440-4A2E-81CA-E6B1FF009A78}" dt="2020-03-25T18:55:18.984" v="2933" actId="1076"/>
          <ac:cxnSpMkLst>
            <pc:docMk/>
            <pc:sldMk cId="2785827831" sldId="296"/>
            <ac:cxnSpMk id="9" creationId="{C67CFB41-4F3B-4BCE-B858-C980B6E1DD33}"/>
          </ac:cxnSpMkLst>
        </pc:cxnChg>
        <pc:cxnChg chg="add mod">
          <ac:chgData name="Saim Mehmood" userId="dddc7e8a578a7a00" providerId="LiveId" clId="{D2D368CE-3440-4A2E-81CA-E6B1FF009A78}" dt="2020-03-25T18:55:18.984" v="2933" actId="1076"/>
          <ac:cxnSpMkLst>
            <pc:docMk/>
            <pc:sldMk cId="2785827831" sldId="296"/>
            <ac:cxnSpMk id="10" creationId="{5EE9F6E5-2F79-42CC-9E35-19BAFD16E070}"/>
          </ac:cxnSpMkLst>
        </pc:cxnChg>
        <pc:cxnChg chg="add mod">
          <ac:chgData name="Saim Mehmood" userId="dddc7e8a578a7a00" providerId="LiveId" clId="{D2D368CE-3440-4A2E-81CA-E6B1FF009A78}" dt="2020-03-25T18:55:18.984" v="2933" actId="1076"/>
          <ac:cxnSpMkLst>
            <pc:docMk/>
            <pc:sldMk cId="2785827831" sldId="296"/>
            <ac:cxnSpMk id="14" creationId="{EFFD309D-DC72-4464-A3EF-118CFE0D83A3}"/>
          </ac:cxnSpMkLst>
        </pc:cxnChg>
        <pc:cxnChg chg="add mod">
          <ac:chgData name="Saim Mehmood" userId="dddc7e8a578a7a00" providerId="LiveId" clId="{D2D368CE-3440-4A2E-81CA-E6B1FF009A78}" dt="2020-03-25T18:55:18.984" v="2933" actId="1076"/>
          <ac:cxnSpMkLst>
            <pc:docMk/>
            <pc:sldMk cId="2785827831" sldId="296"/>
            <ac:cxnSpMk id="16" creationId="{B1CBACCE-AC7E-4C41-BFB5-064E90035FDD}"/>
          </ac:cxnSpMkLst>
        </pc:cxnChg>
        <pc:cxnChg chg="add mod">
          <ac:chgData name="Saim Mehmood" userId="dddc7e8a578a7a00" providerId="LiveId" clId="{D2D368CE-3440-4A2E-81CA-E6B1FF009A78}" dt="2020-03-25T18:55:18.984" v="2933" actId="1076"/>
          <ac:cxnSpMkLst>
            <pc:docMk/>
            <pc:sldMk cId="2785827831" sldId="296"/>
            <ac:cxnSpMk id="20" creationId="{CEAA3E86-6C43-416F-B5B9-1AB3216E7DF1}"/>
          </ac:cxnSpMkLst>
        </pc:cxnChg>
      </pc:sldChg>
      <pc:sldChg chg="addSp delSp modSp add modAnim modNotesTx">
        <pc:chgData name="Saim Mehmood" userId="dddc7e8a578a7a00" providerId="LiveId" clId="{D2D368CE-3440-4A2E-81CA-E6B1FF009A78}" dt="2020-03-29T06:31:29.938" v="6601"/>
        <pc:sldMkLst>
          <pc:docMk/>
          <pc:sldMk cId="3003796624" sldId="297"/>
        </pc:sldMkLst>
        <pc:spChg chg="mod">
          <ac:chgData name="Saim Mehmood" userId="dddc7e8a578a7a00" providerId="LiveId" clId="{D2D368CE-3440-4A2E-81CA-E6B1FF009A78}" dt="2020-03-25T19:01:10.717" v="2992" actId="20577"/>
          <ac:spMkLst>
            <pc:docMk/>
            <pc:sldMk cId="3003796624" sldId="297"/>
            <ac:spMk id="2" creationId="{A0D04663-3A7D-46F5-8A9B-F64A9C3262F9}"/>
          </ac:spMkLst>
        </pc:spChg>
        <pc:spChg chg="del">
          <ac:chgData name="Saim Mehmood" userId="dddc7e8a578a7a00" providerId="LiveId" clId="{D2D368CE-3440-4A2E-81CA-E6B1FF009A78}" dt="2020-03-25T18:57:42.021" v="2983" actId="478"/>
          <ac:spMkLst>
            <pc:docMk/>
            <pc:sldMk cId="3003796624" sldId="297"/>
            <ac:spMk id="3" creationId="{80D28EA8-EDC7-4735-9E72-61327F1FE3E7}"/>
          </ac:spMkLst>
        </pc:spChg>
        <pc:spChg chg="add del mod">
          <ac:chgData name="Saim Mehmood" userId="dddc7e8a578a7a00" providerId="LiveId" clId="{D2D368CE-3440-4A2E-81CA-E6B1FF009A78}" dt="2020-03-25T19:03:38.569" v="2996" actId="767"/>
          <ac:spMkLst>
            <pc:docMk/>
            <pc:sldMk cId="3003796624" sldId="297"/>
            <ac:spMk id="4" creationId="{35761C04-4B71-4962-B3BA-8BBA73401EE7}"/>
          </ac:spMkLst>
        </pc:spChg>
        <pc:spChg chg="add mod">
          <ac:chgData name="Saim Mehmood" userId="dddc7e8a578a7a00" providerId="LiveId" clId="{D2D368CE-3440-4A2E-81CA-E6B1FF009A78}" dt="2020-03-29T03:50:45.575" v="6550" actId="1076"/>
          <ac:spMkLst>
            <pc:docMk/>
            <pc:sldMk cId="3003796624" sldId="297"/>
            <ac:spMk id="4" creationId="{B89AEA2D-0BCD-4A08-9C39-19D9C4B3D114}"/>
          </ac:spMkLst>
        </pc:spChg>
        <pc:spChg chg="add mod">
          <ac:chgData name="Saim Mehmood" userId="dddc7e8a578a7a00" providerId="LiveId" clId="{D2D368CE-3440-4A2E-81CA-E6B1FF009A78}" dt="2020-03-25T19:06:45.054" v="3064" actId="1076"/>
          <ac:spMkLst>
            <pc:docMk/>
            <pc:sldMk cId="3003796624" sldId="297"/>
            <ac:spMk id="5" creationId="{64931A1A-B932-43E1-AC3F-4FD50CC307CD}"/>
          </ac:spMkLst>
        </pc:spChg>
        <pc:spChg chg="add mod">
          <ac:chgData name="Saim Mehmood" userId="dddc7e8a578a7a00" providerId="LiveId" clId="{D2D368CE-3440-4A2E-81CA-E6B1FF009A78}" dt="2020-03-25T19:06:05.907" v="3057" actId="255"/>
          <ac:spMkLst>
            <pc:docMk/>
            <pc:sldMk cId="3003796624" sldId="297"/>
            <ac:spMk id="6" creationId="{C978A713-CE30-4C35-B7C2-800052B3AC75}"/>
          </ac:spMkLst>
        </pc:spChg>
        <pc:spChg chg="add mod">
          <ac:chgData name="Saim Mehmood" userId="dddc7e8a578a7a00" providerId="LiveId" clId="{D2D368CE-3440-4A2E-81CA-E6B1FF009A78}" dt="2020-03-25T19:06:28.167" v="3063" actId="20577"/>
          <ac:spMkLst>
            <pc:docMk/>
            <pc:sldMk cId="3003796624" sldId="297"/>
            <ac:spMk id="7" creationId="{620998B5-94C8-4797-BB5F-0C9AA8D23B60}"/>
          </ac:spMkLst>
        </pc:spChg>
        <pc:picChg chg="add mod">
          <ac:chgData name="Saim Mehmood" userId="dddc7e8a578a7a00" providerId="LiveId" clId="{D2D368CE-3440-4A2E-81CA-E6B1FF009A78}" dt="2020-03-25T19:07:48.265" v="3070" actId="1076"/>
          <ac:picMkLst>
            <pc:docMk/>
            <pc:sldMk cId="3003796624" sldId="297"/>
            <ac:picMk id="8" creationId="{BFAB9B11-1950-4C17-A11F-3DF395F2819D}"/>
          </ac:picMkLst>
        </pc:picChg>
        <pc:picChg chg="add mod">
          <ac:chgData name="Saim Mehmood" userId="dddc7e8a578a7a00" providerId="LiveId" clId="{D2D368CE-3440-4A2E-81CA-E6B1FF009A78}" dt="2020-03-29T03:50:00.271" v="6546" actId="1038"/>
          <ac:picMkLst>
            <pc:docMk/>
            <pc:sldMk cId="3003796624" sldId="297"/>
            <ac:picMk id="9" creationId="{8DE83685-E2B7-4FAC-AF5E-3BC41C5F12A1}"/>
          </ac:picMkLst>
        </pc:picChg>
      </pc:sldChg>
      <pc:sldChg chg="addSp delSp modSp add modAnim modNotesTx">
        <pc:chgData name="Saim Mehmood" userId="dddc7e8a578a7a00" providerId="LiveId" clId="{D2D368CE-3440-4A2E-81CA-E6B1FF009A78}" dt="2020-03-26T18:36:06.359" v="5135" actId="20577"/>
        <pc:sldMkLst>
          <pc:docMk/>
          <pc:sldMk cId="1891617450" sldId="298"/>
        </pc:sldMkLst>
        <pc:spChg chg="mod">
          <ac:chgData name="Saim Mehmood" userId="dddc7e8a578a7a00" providerId="LiveId" clId="{D2D368CE-3440-4A2E-81CA-E6B1FF009A78}" dt="2020-03-26T18:36:06.359" v="5135" actId="20577"/>
          <ac:spMkLst>
            <pc:docMk/>
            <pc:sldMk cId="1891617450" sldId="298"/>
            <ac:spMk id="2" creationId="{78FD6408-2CFA-46CB-A669-F0AA8416520D}"/>
          </ac:spMkLst>
        </pc:spChg>
        <pc:spChg chg="del">
          <ac:chgData name="Saim Mehmood" userId="dddc7e8a578a7a00" providerId="LiveId" clId="{D2D368CE-3440-4A2E-81CA-E6B1FF009A78}" dt="2020-03-26T01:00:11.512" v="3192" actId="478"/>
          <ac:spMkLst>
            <pc:docMk/>
            <pc:sldMk cId="1891617450" sldId="298"/>
            <ac:spMk id="3" creationId="{291F4EA1-28A0-4DFD-A186-6AE82D2787A6}"/>
          </ac:spMkLst>
        </pc:spChg>
        <pc:spChg chg="add mod">
          <ac:chgData name="Saim Mehmood" userId="dddc7e8a578a7a00" providerId="LiveId" clId="{D2D368CE-3440-4A2E-81CA-E6B1FF009A78}" dt="2020-03-26T01:06:16.680" v="3241" actId="20577"/>
          <ac:spMkLst>
            <pc:docMk/>
            <pc:sldMk cId="1891617450" sldId="298"/>
            <ac:spMk id="4" creationId="{29774E06-956F-4FD4-857E-5E2F558EE7A3}"/>
          </ac:spMkLst>
        </pc:spChg>
        <pc:spChg chg="add mod">
          <ac:chgData name="Saim Mehmood" userId="dddc7e8a578a7a00" providerId="LiveId" clId="{D2D368CE-3440-4A2E-81CA-E6B1FF009A78}" dt="2020-03-26T01:06:06.323" v="3240" actId="255"/>
          <ac:spMkLst>
            <pc:docMk/>
            <pc:sldMk cId="1891617450" sldId="298"/>
            <ac:spMk id="6" creationId="{47E8EAC0-ED9D-462D-9EA2-7567C24B1244}"/>
          </ac:spMkLst>
        </pc:spChg>
        <pc:picChg chg="add mod">
          <ac:chgData name="Saim Mehmood" userId="dddc7e8a578a7a00" providerId="LiveId" clId="{D2D368CE-3440-4A2E-81CA-E6B1FF009A78}" dt="2020-03-26T01:05:49.538" v="3237" actId="1076"/>
          <ac:picMkLst>
            <pc:docMk/>
            <pc:sldMk cId="1891617450" sldId="298"/>
            <ac:picMk id="5" creationId="{026BEE5C-4949-47DB-8B2F-3074E6DAD415}"/>
          </ac:picMkLst>
        </pc:picChg>
      </pc:sldChg>
      <pc:sldChg chg="addSp delSp modSp add modAnim modNotesTx">
        <pc:chgData name="Saim Mehmood" userId="dddc7e8a578a7a00" providerId="LiveId" clId="{D2D368CE-3440-4A2E-81CA-E6B1FF009A78}" dt="2020-03-26T18:37:18.990" v="5142" actId="1076"/>
        <pc:sldMkLst>
          <pc:docMk/>
          <pc:sldMk cId="2503909403" sldId="299"/>
        </pc:sldMkLst>
        <pc:spChg chg="mod">
          <ac:chgData name="Saim Mehmood" userId="dddc7e8a578a7a00" providerId="LiveId" clId="{D2D368CE-3440-4A2E-81CA-E6B1FF009A78}" dt="2020-03-26T01:07:28.616" v="3274" actId="20577"/>
          <ac:spMkLst>
            <pc:docMk/>
            <pc:sldMk cId="2503909403" sldId="299"/>
            <ac:spMk id="2" creationId="{E7FCF5FC-FF16-4EA2-9407-3360FC0002D5}"/>
          </ac:spMkLst>
        </pc:spChg>
        <pc:spChg chg="del">
          <ac:chgData name="Saim Mehmood" userId="dddc7e8a578a7a00" providerId="LiveId" clId="{D2D368CE-3440-4A2E-81CA-E6B1FF009A78}" dt="2020-03-26T01:07:35.349" v="3275" actId="478"/>
          <ac:spMkLst>
            <pc:docMk/>
            <pc:sldMk cId="2503909403" sldId="299"/>
            <ac:spMk id="3" creationId="{E052D666-6C37-433C-A9C8-79F4F383677A}"/>
          </ac:spMkLst>
        </pc:spChg>
        <pc:spChg chg="add mod">
          <ac:chgData name="Saim Mehmood" userId="dddc7e8a578a7a00" providerId="LiveId" clId="{D2D368CE-3440-4A2E-81CA-E6B1FF009A78}" dt="2020-03-26T18:37:18.990" v="5142" actId="1076"/>
          <ac:spMkLst>
            <pc:docMk/>
            <pc:sldMk cId="2503909403" sldId="299"/>
            <ac:spMk id="4" creationId="{9AC4482E-39A2-43B1-9400-9C6DD24BFA8F}"/>
          </ac:spMkLst>
        </pc:spChg>
        <pc:spChg chg="add mod">
          <ac:chgData name="Saim Mehmood" userId="dddc7e8a578a7a00" providerId="LiveId" clId="{D2D368CE-3440-4A2E-81CA-E6B1FF009A78}" dt="2020-03-26T18:36:56.950" v="5137" actId="1076"/>
          <ac:spMkLst>
            <pc:docMk/>
            <pc:sldMk cId="2503909403" sldId="299"/>
            <ac:spMk id="5" creationId="{9BDD3ABD-164F-48EA-99D2-B9838E62751D}"/>
          </ac:spMkLst>
        </pc:spChg>
        <pc:picChg chg="add mod">
          <ac:chgData name="Saim Mehmood" userId="dddc7e8a578a7a00" providerId="LiveId" clId="{D2D368CE-3440-4A2E-81CA-E6B1FF009A78}" dt="2020-03-26T18:37:14.638" v="5141" actId="14100"/>
          <ac:picMkLst>
            <pc:docMk/>
            <pc:sldMk cId="2503909403" sldId="299"/>
            <ac:picMk id="6" creationId="{BA13B938-48E0-49B8-8760-BE38068DC22D}"/>
          </ac:picMkLst>
        </pc:picChg>
        <pc:picChg chg="add mod">
          <ac:chgData name="Saim Mehmood" userId="dddc7e8a578a7a00" providerId="LiveId" clId="{D2D368CE-3440-4A2E-81CA-E6B1FF009A78}" dt="2020-03-26T18:37:07.190" v="5140" actId="1076"/>
          <ac:picMkLst>
            <pc:docMk/>
            <pc:sldMk cId="2503909403" sldId="299"/>
            <ac:picMk id="7" creationId="{6EA32828-5A3C-476F-80D7-595653AAB94A}"/>
          </ac:picMkLst>
        </pc:picChg>
      </pc:sldChg>
      <pc:sldChg chg="modSp add modNotesTx">
        <pc:chgData name="Saim Mehmood" userId="dddc7e8a578a7a00" providerId="LiveId" clId="{D2D368CE-3440-4A2E-81CA-E6B1FF009A78}" dt="2020-03-26T01:49:53.436" v="3690" actId="20577"/>
        <pc:sldMkLst>
          <pc:docMk/>
          <pc:sldMk cId="847544370" sldId="300"/>
        </pc:sldMkLst>
        <pc:spChg chg="mod">
          <ac:chgData name="Saim Mehmood" userId="dddc7e8a578a7a00" providerId="LiveId" clId="{D2D368CE-3440-4A2E-81CA-E6B1FF009A78}" dt="2020-03-26T01:26:51.163" v="3583" actId="20577"/>
          <ac:spMkLst>
            <pc:docMk/>
            <pc:sldMk cId="847544370" sldId="300"/>
            <ac:spMk id="2" creationId="{5549EA54-776B-469A-9773-F0527F978B2E}"/>
          </ac:spMkLst>
        </pc:spChg>
      </pc:sldChg>
      <pc:sldChg chg="addSp delSp modSp add">
        <pc:chgData name="Saim Mehmood" userId="dddc7e8a578a7a00" providerId="LiveId" clId="{D2D368CE-3440-4A2E-81CA-E6B1FF009A78}" dt="2020-03-27T21:59:15.032" v="6236" actId="1076"/>
        <pc:sldMkLst>
          <pc:docMk/>
          <pc:sldMk cId="3015568840" sldId="301"/>
        </pc:sldMkLst>
        <pc:spChg chg="mod">
          <ac:chgData name="Saim Mehmood" userId="dddc7e8a578a7a00" providerId="LiveId" clId="{D2D368CE-3440-4A2E-81CA-E6B1FF009A78}" dt="2020-03-26T03:41:20.134" v="3726" actId="207"/>
          <ac:spMkLst>
            <pc:docMk/>
            <pc:sldMk cId="3015568840" sldId="301"/>
            <ac:spMk id="2" creationId="{E57BCE7F-A6E1-470B-A899-3D02A965405E}"/>
          </ac:spMkLst>
        </pc:spChg>
        <pc:spChg chg="del">
          <ac:chgData name="Saim Mehmood" userId="dddc7e8a578a7a00" providerId="LiveId" clId="{D2D368CE-3440-4A2E-81CA-E6B1FF009A78}" dt="2020-03-26T03:40:12.800" v="3692" actId="478"/>
          <ac:spMkLst>
            <pc:docMk/>
            <pc:sldMk cId="3015568840" sldId="301"/>
            <ac:spMk id="3" creationId="{0F73AC1B-5D0E-4892-88D5-C631CE4F9443}"/>
          </ac:spMkLst>
        </pc:spChg>
        <pc:picChg chg="add del mod">
          <ac:chgData name="Saim Mehmood" userId="dddc7e8a578a7a00" providerId="LiveId" clId="{D2D368CE-3440-4A2E-81CA-E6B1FF009A78}" dt="2020-03-26T03:42:47.551" v="3729" actId="478"/>
          <ac:picMkLst>
            <pc:docMk/>
            <pc:sldMk cId="3015568840" sldId="301"/>
            <ac:picMk id="4" creationId="{7218A618-5458-499A-A824-98D948E0F676}"/>
          </ac:picMkLst>
        </pc:picChg>
        <pc:picChg chg="add mod">
          <ac:chgData name="Saim Mehmood" userId="dddc7e8a578a7a00" providerId="LiveId" clId="{D2D368CE-3440-4A2E-81CA-E6B1FF009A78}" dt="2020-03-27T21:59:15.032" v="6236" actId="1076"/>
          <ac:picMkLst>
            <pc:docMk/>
            <pc:sldMk cId="3015568840" sldId="301"/>
            <ac:picMk id="5" creationId="{29DD8D03-E065-4175-9CF9-5DE4851584F8}"/>
          </ac:picMkLst>
        </pc:picChg>
      </pc:sldChg>
      <pc:sldChg chg="addSp delSp modSp add modAnim">
        <pc:chgData name="Saim Mehmood" userId="dddc7e8a578a7a00" providerId="LiveId" clId="{D2D368CE-3440-4A2E-81CA-E6B1FF009A78}" dt="2020-03-28T17:03:21.874" v="6512" actId="1076"/>
        <pc:sldMkLst>
          <pc:docMk/>
          <pc:sldMk cId="1614077710" sldId="302"/>
        </pc:sldMkLst>
        <pc:spChg chg="mod">
          <ac:chgData name="Saim Mehmood" userId="dddc7e8a578a7a00" providerId="LiveId" clId="{D2D368CE-3440-4A2E-81CA-E6B1FF009A78}" dt="2020-03-26T04:09:03.926" v="3822" actId="207"/>
          <ac:spMkLst>
            <pc:docMk/>
            <pc:sldMk cId="1614077710" sldId="302"/>
            <ac:spMk id="2" creationId="{B82D0C72-BB04-474F-BE79-861DF05D1703}"/>
          </ac:spMkLst>
        </pc:spChg>
        <pc:spChg chg="del">
          <ac:chgData name="Saim Mehmood" userId="dddc7e8a578a7a00" providerId="LiveId" clId="{D2D368CE-3440-4A2E-81CA-E6B1FF009A78}" dt="2020-03-26T03:45:28.955" v="3733" actId="478"/>
          <ac:spMkLst>
            <pc:docMk/>
            <pc:sldMk cId="1614077710" sldId="302"/>
            <ac:spMk id="3" creationId="{96159C60-889E-481E-9729-5A3A370EE99F}"/>
          </ac:spMkLst>
        </pc:spChg>
        <pc:spChg chg="add mod">
          <ac:chgData name="Saim Mehmood" userId="dddc7e8a578a7a00" providerId="LiveId" clId="{D2D368CE-3440-4A2E-81CA-E6B1FF009A78}" dt="2020-03-26T03:56:39.586" v="3784" actId="14100"/>
          <ac:spMkLst>
            <pc:docMk/>
            <pc:sldMk cId="1614077710" sldId="302"/>
            <ac:spMk id="6" creationId="{F209F085-E694-4CDE-AEB6-2F4AED08CF94}"/>
          </ac:spMkLst>
        </pc:spChg>
        <pc:spChg chg="add mod">
          <ac:chgData name="Saim Mehmood" userId="dddc7e8a578a7a00" providerId="LiveId" clId="{D2D368CE-3440-4A2E-81CA-E6B1FF009A78}" dt="2020-03-26T03:57:20.454" v="3802" actId="1076"/>
          <ac:spMkLst>
            <pc:docMk/>
            <pc:sldMk cId="1614077710" sldId="302"/>
            <ac:spMk id="7" creationId="{9A597D4D-6385-4FA2-9F9C-FFB0E0676E26}"/>
          </ac:spMkLst>
        </pc:spChg>
        <pc:spChg chg="add mod">
          <ac:chgData name="Saim Mehmood" userId="dddc7e8a578a7a00" providerId="LiveId" clId="{D2D368CE-3440-4A2E-81CA-E6B1FF009A78}" dt="2020-03-26T04:05:27.659" v="3812" actId="20577"/>
          <ac:spMkLst>
            <pc:docMk/>
            <pc:sldMk cId="1614077710" sldId="302"/>
            <ac:spMk id="9" creationId="{E1FD2546-783A-42D7-A9BC-0B8910465158}"/>
          </ac:spMkLst>
        </pc:spChg>
        <pc:picChg chg="add mod modCrop">
          <ac:chgData name="Saim Mehmood" userId="dddc7e8a578a7a00" providerId="LiveId" clId="{D2D368CE-3440-4A2E-81CA-E6B1FF009A78}" dt="2020-03-26T03:55:09.881" v="3771" actId="732"/>
          <ac:picMkLst>
            <pc:docMk/>
            <pc:sldMk cId="1614077710" sldId="302"/>
            <ac:picMk id="4" creationId="{ED7DD7B7-F9F1-4605-9496-DA967F802014}"/>
          </ac:picMkLst>
        </pc:picChg>
        <pc:picChg chg="add mod modCrop">
          <ac:chgData name="Saim Mehmood" userId="dddc7e8a578a7a00" providerId="LiveId" clId="{D2D368CE-3440-4A2E-81CA-E6B1FF009A78}" dt="2020-03-28T17:03:21.874" v="6512" actId="1076"/>
          <ac:picMkLst>
            <pc:docMk/>
            <pc:sldMk cId="1614077710" sldId="302"/>
            <ac:picMk id="5" creationId="{453B5D5C-EF4A-4814-844E-485BE010CFB4}"/>
          </ac:picMkLst>
        </pc:picChg>
        <pc:picChg chg="add mod modCrop">
          <ac:chgData name="Saim Mehmood" userId="dddc7e8a578a7a00" providerId="LiveId" clId="{D2D368CE-3440-4A2E-81CA-E6B1FF009A78}" dt="2020-03-26T04:05:12.317" v="3806" actId="1076"/>
          <ac:picMkLst>
            <pc:docMk/>
            <pc:sldMk cId="1614077710" sldId="302"/>
            <ac:picMk id="8" creationId="{FCE45039-FE05-4451-84D5-401F5B7DF13D}"/>
          </ac:picMkLst>
        </pc:picChg>
      </pc:sldChg>
      <pc:sldChg chg="addSp delSp modSp add modAnim modNotesTx">
        <pc:chgData name="Saim Mehmood" userId="dddc7e8a578a7a00" providerId="LiveId" clId="{D2D368CE-3440-4A2E-81CA-E6B1FF009A78}" dt="2020-03-29T16:01:02.305" v="6890"/>
        <pc:sldMkLst>
          <pc:docMk/>
          <pc:sldMk cId="3355090091" sldId="303"/>
        </pc:sldMkLst>
        <pc:spChg chg="mod">
          <ac:chgData name="Saim Mehmood" userId="dddc7e8a578a7a00" providerId="LiveId" clId="{D2D368CE-3440-4A2E-81CA-E6B1FF009A78}" dt="2020-03-26T04:16:36.395" v="3857" actId="20577"/>
          <ac:spMkLst>
            <pc:docMk/>
            <pc:sldMk cId="3355090091" sldId="303"/>
            <ac:spMk id="2" creationId="{FD438397-A381-4FBC-B834-D394407A33DB}"/>
          </ac:spMkLst>
        </pc:spChg>
        <pc:spChg chg="del">
          <ac:chgData name="Saim Mehmood" userId="dddc7e8a578a7a00" providerId="LiveId" clId="{D2D368CE-3440-4A2E-81CA-E6B1FF009A78}" dt="2020-03-26T04:08:42.271" v="3821" actId="478"/>
          <ac:spMkLst>
            <pc:docMk/>
            <pc:sldMk cId="3355090091" sldId="303"/>
            <ac:spMk id="3" creationId="{D1FAC261-E176-4A52-A60D-D453D70EF0BE}"/>
          </ac:spMkLst>
        </pc:spChg>
        <pc:spChg chg="add">
          <ac:chgData name="Saim Mehmood" userId="dddc7e8a578a7a00" providerId="LiveId" clId="{D2D368CE-3440-4A2E-81CA-E6B1FF009A78}" dt="2020-03-26T04:17:15.666" v="3861"/>
          <ac:spMkLst>
            <pc:docMk/>
            <pc:sldMk cId="3355090091" sldId="303"/>
            <ac:spMk id="5" creationId="{6D384BF9-4C32-4FCF-ABC9-EA5B87990161}"/>
          </ac:spMkLst>
        </pc:spChg>
        <pc:spChg chg="add mod">
          <ac:chgData name="Saim Mehmood" userId="dddc7e8a578a7a00" providerId="LiveId" clId="{D2D368CE-3440-4A2E-81CA-E6B1FF009A78}" dt="2020-03-28T16:55:22.356" v="6473" actId="1076"/>
          <ac:spMkLst>
            <pc:docMk/>
            <pc:sldMk cId="3355090091" sldId="303"/>
            <ac:spMk id="7" creationId="{F8297CE3-D775-4AA4-BE5A-7CEB8C08E366}"/>
          </ac:spMkLst>
        </pc:spChg>
        <pc:spChg chg="add mod">
          <ac:chgData name="Saim Mehmood" userId="dddc7e8a578a7a00" providerId="LiveId" clId="{D2D368CE-3440-4A2E-81CA-E6B1FF009A78}" dt="2020-03-28T16:55:27.274" v="6474" actId="1076"/>
          <ac:spMkLst>
            <pc:docMk/>
            <pc:sldMk cId="3355090091" sldId="303"/>
            <ac:spMk id="9" creationId="{1DB44CCD-9D15-470D-902D-5506AC87BE1E}"/>
          </ac:spMkLst>
        </pc:spChg>
        <pc:picChg chg="add mod modCrop">
          <ac:chgData name="Saim Mehmood" userId="dddc7e8a578a7a00" providerId="LiveId" clId="{D2D368CE-3440-4A2E-81CA-E6B1FF009A78}" dt="2020-03-26T04:16:57.262" v="3860" actId="1076"/>
          <ac:picMkLst>
            <pc:docMk/>
            <pc:sldMk cId="3355090091" sldId="303"/>
            <ac:picMk id="4" creationId="{29F521EB-CF59-4C65-ACFE-CB0BCC14A5A6}"/>
          </ac:picMkLst>
        </pc:picChg>
        <pc:picChg chg="add mod modCrop">
          <ac:chgData name="Saim Mehmood" userId="dddc7e8a578a7a00" providerId="LiveId" clId="{D2D368CE-3440-4A2E-81CA-E6B1FF009A78}" dt="2020-03-28T16:55:27.274" v="6474" actId="1076"/>
          <ac:picMkLst>
            <pc:docMk/>
            <pc:sldMk cId="3355090091" sldId="303"/>
            <ac:picMk id="6" creationId="{4852C5FD-327B-43EB-92AA-F8F547AF2BF0}"/>
          </ac:picMkLst>
        </pc:picChg>
        <pc:picChg chg="add mod modCrop">
          <ac:chgData name="Saim Mehmood" userId="dddc7e8a578a7a00" providerId="LiveId" clId="{D2D368CE-3440-4A2E-81CA-E6B1FF009A78}" dt="2020-03-28T16:55:41.034" v="6476" actId="1076"/>
          <ac:picMkLst>
            <pc:docMk/>
            <pc:sldMk cId="3355090091" sldId="303"/>
            <ac:picMk id="8" creationId="{803AF5D5-E380-4466-9EDA-974A066A9FC6}"/>
          </ac:picMkLst>
        </pc:picChg>
      </pc:sldChg>
      <pc:sldChg chg="addSp delSp modSp add ord modAnim modNotesTx">
        <pc:chgData name="Saim Mehmood" userId="dddc7e8a578a7a00" providerId="LiveId" clId="{D2D368CE-3440-4A2E-81CA-E6B1FF009A78}" dt="2020-03-29T16:02:11.937" v="6891" actId="113"/>
        <pc:sldMkLst>
          <pc:docMk/>
          <pc:sldMk cId="2151933448" sldId="304"/>
        </pc:sldMkLst>
        <pc:spChg chg="mod">
          <ac:chgData name="Saim Mehmood" userId="dddc7e8a578a7a00" providerId="LiveId" clId="{D2D368CE-3440-4A2E-81CA-E6B1FF009A78}" dt="2020-03-26T07:36:24.715" v="3907" actId="20577"/>
          <ac:spMkLst>
            <pc:docMk/>
            <pc:sldMk cId="2151933448" sldId="304"/>
            <ac:spMk id="2" creationId="{DD9E2CE7-4697-41CB-933C-FDF2E41BE882}"/>
          </ac:spMkLst>
        </pc:spChg>
        <pc:spChg chg="del">
          <ac:chgData name="Saim Mehmood" userId="dddc7e8a578a7a00" providerId="LiveId" clId="{D2D368CE-3440-4A2E-81CA-E6B1FF009A78}" dt="2020-03-26T07:36:12.290" v="3876" actId="478"/>
          <ac:spMkLst>
            <pc:docMk/>
            <pc:sldMk cId="2151933448" sldId="304"/>
            <ac:spMk id="3" creationId="{B5EEB299-6F00-4579-BB5A-ED8D34818436}"/>
          </ac:spMkLst>
        </pc:spChg>
        <pc:picChg chg="add mod">
          <ac:chgData name="Saim Mehmood" userId="dddc7e8a578a7a00" providerId="LiveId" clId="{D2D368CE-3440-4A2E-81CA-E6B1FF009A78}" dt="2020-03-26T07:36:58.674" v="3909" actId="1076"/>
          <ac:picMkLst>
            <pc:docMk/>
            <pc:sldMk cId="2151933448" sldId="304"/>
            <ac:picMk id="4" creationId="{546285C1-42C8-4254-9FD2-9C10594624DF}"/>
          </ac:picMkLst>
        </pc:picChg>
        <pc:cxnChg chg="add mod">
          <ac:chgData name="Saim Mehmood" userId="dddc7e8a578a7a00" providerId="LiveId" clId="{D2D368CE-3440-4A2E-81CA-E6B1FF009A78}" dt="2020-03-26T07:40:15.049" v="3967" actId="1582"/>
          <ac:cxnSpMkLst>
            <pc:docMk/>
            <pc:sldMk cId="2151933448" sldId="304"/>
            <ac:cxnSpMk id="5" creationId="{4F151A41-4764-405C-A1A8-3F85BF3D183D}"/>
          </ac:cxnSpMkLst>
        </pc:cxnChg>
      </pc:sldChg>
      <pc:sldChg chg="addSp delSp modSp add modAnim modNotesTx">
        <pc:chgData name="Saim Mehmood" userId="dddc7e8a578a7a00" providerId="LiveId" clId="{D2D368CE-3440-4A2E-81CA-E6B1FF009A78}" dt="2020-03-26T17:16:58.179" v="4579" actId="20577"/>
        <pc:sldMkLst>
          <pc:docMk/>
          <pc:sldMk cId="3624256342" sldId="305"/>
        </pc:sldMkLst>
        <pc:spChg chg="mod">
          <ac:chgData name="Saim Mehmood" userId="dddc7e8a578a7a00" providerId="LiveId" clId="{D2D368CE-3440-4A2E-81CA-E6B1FF009A78}" dt="2020-03-26T07:38:40.504" v="3958" actId="20577"/>
          <ac:spMkLst>
            <pc:docMk/>
            <pc:sldMk cId="3624256342" sldId="305"/>
            <ac:spMk id="2" creationId="{0197BDE9-8731-4F08-9C88-BC4D1BC82F71}"/>
          </ac:spMkLst>
        </pc:spChg>
        <pc:spChg chg="del mod">
          <ac:chgData name="Saim Mehmood" userId="dddc7e8a578a7a00" providerId="LiveId" clId="{D2D368CE-3440-4A2E-81CA-E6B1FF009A78}" dt="2020-03-26T07:38:26.966" v="3929" actId="478"/>
          <ac:spMkLst>
            <pc:docMk/>
            <pc:sldMk cId="3624256342" sldId="305"/>
            <ac:spMk id="3" creationId="{FC2297FD-6A32-472E-B62C-B5B80C9E22F3}"/>
          </ac:spMkLst>
        </pc:spChg>
        <pc:picChg chg="add mod">
          <ac:chgData name="Saim Mehmood" userId="dddc7e8a578a7a00" providerId="LiveId" clId="{D2D368CE-3440-4A2E-81CA-E6B1FF009A78}" dt="2020-03-26T07:39:16.462" v="3960" actId="1076"/>
          <ac:picMkLst>
            <pc:docMk/>
            <pc:sldMk cId="3624256342" sldId="305"/>
            <ac:picMk id="4" creationId="{ABDC2E97-BE6A-4AFA-974D-6DDCEAD896C6}"/>
          </ac:picMkLst>
        </pc:picChg>
        <pc:cxnChg chg="add mod">
          <ac:chgData name="Saim Mehmood" userId="dddc7e8a578a7a00" providerId="LiveId" clId="{D2D368CE-3440-4A2E-81CA-E6B1FF009A78}" dt="2020-03-26T07:39:57.054" v="3966" actId="14100"/>
          <ac:cxnSpMkLst>
            <pc:docMk/>
            <pc:sldMk cId="3624256342" sldId="305"/>
            <ac:cxnSpMk id="5" creationId="{7DC1103B-2A8A-4E0E-A5FB-B879BF99EBE5}"/>
          </ac:cxnSpMkLst>
        </pc:cxnChg>
      </pc:sldChg>
      <pc:sldChg chg="addSp delSp modSp add del mod modAnim modShow modNotesTx">
        <pc:chgData name="Saim Mehmood" userId="dddc7e8a578a7a00" providerId="LiveId" clId="{D2D368CE-3440-4A2E-81CA-E6B1FF009A78}" dt="2020-03-29T15:54:32.954" v="6851" actId="2696"/>
        <pc:sldMkLst>
          <pc:docMk/>
          <pc:sldMk cId="2964735520" sldId="306"/>
        </pc:sldMkLst>
        <pc:spChg chg="mod">
          <ac:chgData name="Saim Mehmood" userId="dddc7e8a578a7a00" providerId="LiveId" clId="{D2D368CE-3440-4A2E-81CA-E6B1FF009A78}" dt="2020-03-26T07:42:05.042" v="4039" actId="20577"/>
          <ac:spMkLst>
            <pc:docMk/>
            <pc:sldMk cId="2964735520" sldId="306"/>
            <ac:spMk id="2" creationId="{DF2CB0D6-9DD8-4CAE-B018-6FCCA6030DC6}"/>
          </ac:spMkLst>
        </pc:spChg>
        <pc:spChg chg="del">
          <ac:chgData name="Saim Mehmood" userId="dddc7e8a578a7a00" providerId="LiveId" clId="{D2D368CE-3440-4A2E-81CA-E6B1FF009A78}" dt="2020-03-26T07:42:18.637" v="4040" actId="478"/>
          <ac:spMkLst>
            <pc:docMk/>
            <pc:sldMk cId="2964735520" sldId="306"/>
            <ac:spMk id="3" creationId="{3F6DD65A-0229-41CE-BC91-90490756DB84}"/>
          </ac:spMkLst>
        </pc:spChg>
        <pc:picChg chg="add mod">
          <ac:chgData name="Saim Mehmood" userId="dddc7e8a578a7a00" providerId="LiveId" clId="{D2D368CE-3440-4A2E-81CA-E6B1FF009A78}" dt="2020-03-26T18:40:22.454" v="5143" actId="1076"/>
          <ac:picMkLst>
            <pc:docMk/>
            <pc:sldMk cId="2964735520" sldId="306"/>
            <ac:picMk id="4" creationId="{306EE075-CCAA-4926-A011-2514196C6C86}"/>
          </ac:picMkLst>
        </pc:picChg>
        <pc:picChg chg="add mod">
          <ac:chgData name="Saim Mehmood" userId="dddc7e8a578a7a00" providerId="LiveId" clId="{D2D368CE-3440-4A2E-81CA-E6B1FF009A78}" dt="2020-03-26T18:40:24.014" v="5144" actId="1076"/>
          <ac:picMkLst>
            <pc:docMk/>
            <pc:sldMk cId="2964735520" sldId="306"/>
            <ac:picMk id="5" creationId="{15B5A74C-3E6F-41AB-8FE8-F0C14510C637}"/>
          </ac:picMkLst>
        </pc:picChg>
        <pc:picChg chg="add">
          <ac:chgData name="Saim Mehmood" userId="dddc7e8a578a7a00" providerId="LiveId" clId="{D2D368CE-3440-4A2E-81CA-E6B1FF009A78}" dt="2020-03-26T07:42:37.145" v="4041"/>
          <ac:picMkLst>
            <pc:docMk/>
            <pc:sldMk cId="2964735520" sldId="306"/>
            <ac:picMk id="6" creationId="{CBCDA219-990F-43F3-AEAF-82D13AA4A5FF}"/>
          </ac:picMkLst>
        </pc:picChg>
      </pc:sldChg>
      <pc:sldChg chg="addSp delSp modSp add modAnim modNotesTx">
        <pc:chgData name="Saim Mehmood" userId="dddc7e8a578a7a00" providerId="LiveId" clId="{D2D368CE-3440-4A2E-81CA-E6B1FF009A78}" dt="2020-03-26T07:45:35.058" v="4178" actId="20577"/>
        <pc:sldMkLst>
          <pc:docMk/>
          <pc:sldMk cId="2472562866" sldId="307"/>
        </pc:sldMkLst>
        <pc:spChg chg="mod">
          <ac:chgData name="Saim Mehmood" userId="dddc7e8a578a7a00" providerId="LiveId" clId="{D2D368CE-3440-4A2E-81CA-E6B1FF009A78}" dt="2020-03-26T07:43:42.395" v="4053" actId="20577"/>
          <ac:spMkLst>
            <pc:docMk/>
            <pc:sldMk cId="2472562866" sldId="307"/>
            <ac:spMk id="2" creationId="{F5E8A6CB-CE82-4C6B-8AF1-1300F4265302}"/>
          </ac:spMkLst>
        </pc:spChg>
        <pc:spChg chg="del">
          <ac:chgData name="Saim Mehmood" userId="dddc7e8a578a7a00" providerId="LiveId" clId="{D2D368CE-3440-4A2E-81CA-E6B1FF009A78}" dt="2020-03-26T07:43:51.349" v="4054" actId="478"/>
          <ac:spMkLst>
            <pc:docMk/>
            <pc:sldMk cId="2472562866" sldId="307"/>
            <ac:spMk id="3" creationId="{24CF8A20-6199-4BB8-BF28-26FBE1C42BF9}"/>
          </ac:spMkLst>
        </pc:spChg>
        <pc:spChg chg="add mod">
          <ac:chgData name="Saim Mehmood" userId="dddc7e8a578a7a00" providerId="LiveId" clId="{D2D368CE-3440-4A2E-81CA-E6B1FF009A78}" dt="2020-03-26T07:44:11.634" v="4056" actId="1076"/>
          <ac:spMkLst>
            <pc:docMk/>
            <pc:sldMk cId="2472562866" sldId="307"/>
            <ac:spMk id="4" creationId="{C724808E-7339-4D1A-B42E-AAF148EADA93}"/>
          </ac:spMkLst>
        </pc:spChg>
        <pc:spChg chg="add mod">
          <ac:chgData name="Saim Mehmood" userId="dddc7e8a578a7a00" providerId="LiveId" clId="{D2D368CE-3440-4A2E-81CA-E6B1FF009A78}" dt="2020-03-26T07:44:11.634" v="4056" actId="1076"/>
          <ac:spMkLst>
            <pc:docMk/>
            <pc:sldMk cId="2472562866" sldId="307"/>
            <ac:spMk id="5" creationId="{F8A097AE-8948-42F0-885E-650532A69018}"/>
          </ac:spMkLst>
        </pc:spChg>
        <pc:spChg chg="add mod">
          <ac:chgData name="Saim Mehmood" userId="dddc7e8a578a7a00" providerId="LiveId" clId="{D2D368CE-3440-4A2E-81CA-E6B1FF009A78}" dt="2020-03-26T07:44:11.634" v="4056" actId="1076"/>
          <ac:spMkLst>
            <pc:docMk/>
            <pc:sldMk cId="2472562866" sldId="307"/>
            <ac:spMk id="6" creationId="{846000AE-2130-4DB4-B665-421C432FAE9F}"/>
          </ac:spMkLst>
        </pc:spChg>
        <pc:spChg chg="add mod">
          <ac:chgData name="Saim Mehmood" userId="dddc7e8a578a7a00" providerId="LiveId" clId="{D2D368CE-3440-4A2E-81CA-E6B1FF009A78}" dt="2020-03-26T07:44:11.634" v="4056" actId="1076"/>
          <ac:spMkLst>
            <pc:docMk/>
            <pc:sldMk cId="2472562866" sldId="307"/>
            <ac:spMk id="8" creationId="{EE353F37-C636-4CCD-8889-50D60BC8439E}"/>
          </ac:spMkLst>
        </pc:spChg>
        <pc:spChg chg="add mod">
          <ac:chgData name="Saim Mehmood" userId="dddc7e8a578a7a00" providerId="LiveId" clId="{D2D368CE-3440-4A2E-81CA-E6B1FF009A78}" dt="2020-03-26T07:44:11.634" v="4056" actId="1076"/>
          <ac:spMkLst>
            <pc:docMk/>
            <pc:sldMk cId="2472562866" sldId="307"/>
            <ac:spMk id="9" creationId="{E72329C3-6F81-480D-AAC7-FD8ED8E81B5D}"/>
          </ac:spMkLst>
        </pc:spChg>
        <pc:spChg chg="add mod">
          <ac:chgData name="Saim Mehmood" userId="dddc7e8a578a7a00" providerId="LiveId" clId="{D2D368CE-3440-4A2E-81CA-E6B1FF009A78}" dt="2020-03-26T07:44:11.634" v="4056" actId="1076"/>
          <ac:spMkLst>
            <pc:docMk/>
            <pc:sldMk cId="2472562866" sldId="307"/>
            <ac:spMk id="10" creationId="{62949C54-951D-40FF-ABBA-81DE8D83C1BD}"/>
          </ac:spMkLst>
        </pc:spChg>
        <pc:picChg chg="add mod">
          <ac:chgData name="Saim Mehmood" userId="dddc7e8a578a7a00" providerId="LiveId" clId="{D2D368CE-3440-4A2E-81CA-E6B1FF009A78}" dt="2020-03-26T07:44:11.634" v="4056" actId="1076"/>
          <ac:picMkLst>
            <pc:docMk/>
            <pc:sldMk cId="2472562866" sldId="307"/>
            <ac:picMk id="7" creationId="{91F9CFE3-06C5-4098-BB52-81842219EDBD}"/>
          </ac:picMkLst>
        </pc:picChg>
      </pc:sldChg>
      <pc:sldChg chg="modSp add">
        <pc:chgData name="Saim Mehmood" userId="dddc7e8a578a7a00" providerId="LiveId" clId="{D2D368CE-3440-4A2E-81CA-E6B1FF009A78}" dt="2020-03-26T07:46:09.827" v="4186" actId="20577"/>
        <pc:sldMkLst>
          <pc:docMk/>
          <pc:sldMk cId="3703680675" sldId="308"/>
        </pc:sldMkLst>
        <pc:spChg chg="mod">
          <ac:chgData name="Saim Mehmood" userId="dddc7e8a578a7a00" providerId="LiveId" clId="{D2D368CE-3440-4A2E-81CA-E6B1FF009A78}" dt="2020-03-26T07:46:09.827" v="4186" actId="20577"/>
          <ac:spMkLst>
            <pc:docMk/>
            <pc:sldMk cId="3703680675" sldId="308"/>
            <ac:spMk id="2" creationId="{DB691FBA-010A-4B07-AC91-073A288A12AF}"/>
          </ac:spMkLst>
        </pc:spChg>
      </pc:sldChg>
      <pc:sldChg chg="add del">
        <pc:chgData name="Saim Mehmood" userId="dddc7e8a578a7a00" providerId="LiveId" clId="{D2D368CE-3440-4A2E-81CA-E6B1FF009A78}" dt="2020-03-26T07:46:24.889" v="4188"/>
        <pc:sldMkLst>
          <pc:docMk/>
          <pc:sldMk cId="257155759" sldId="309"/>
        </pc:sldMkLst>
      </pc:sldChg>
      <pc:sldChg chg="delSp modSp add del modNotesTx">
        <pc:chgData name="Saim Mehmood" userId="dddc7e8a578a7a00" providerId="LiveId" clId="{D2D368CE-3440-4A2E-81CA-E6B1FF009A78}" dt="2020-03-29T15:54:05.510" v="6850" actId="2696"/>
        <pc:sldMkLst>
          <pc:docMk/>
          <pc:sldMk cId="3707415355" sldId="309"/>
        </pc:sldMkLst>
        <pc:spChg chg="mod">
          <ac:chgData name="Saim Mehmood" userId="dddc7e8a578a7a00" providerId="LiveId" clId="{D2D368CE-3440-4A2E-81CA-E6B1FF009A78}" dt="2020-03-29T15:29:20.409" v="6611" actId="27636"/>
          <ac:spMkLst>
            <pc:docMk/>
            <pc:sldMk cId="3707415355" sldId="309"/>
            <ac:spMk id="2" creationId="{B58AC684-886D-4E1C-923D-23BBC6F016AF}"/>
          </ac:spMkLst>
        </pc:spChg>
        <pc:spChg chg="del mod">
          <ac:chgData name="Saim Mehmood" userId="dddc7e8a578a7a00" providerId="LiveId" clId="{D2D368CE-3440-4A2E-81CA-E6B1FF009A78}" dt="2020-03-26T07:46:34.001" v="4191" actId="478"/>
          <ac:spMkLst>
            <pc:docMk/>
            <pc:sldMk cId="3707415355" sldId="309"/>
            <ac:spMk id="3" creationId="{B8F9BFED-DC46-49E7-B27F-187B8133B0B1}"/>
          </ac:spMkLst>
        </pc:spChg>
      </pc:sldChg>
      <pc:sldChg chg="addSp delSp modSp add">
        <pc:chgData name="Saim Mehmood" userId="dddc7e8a578a7a00" providerId="LiveId" clId="{D2D368CE-3440-4A2E-81CA-E6B1FF009A78}" dt="2020-03-26T16:48:16.130" v="4545" actId="20577"/>
        <pc:sldMkLst>
          <pc:docMk/>
          <pc:sldMk cId="1826435143" sldId="310"/>
        </pc:sldMkLst>
        <pc:spChg chg="mod">
          <ac:chgData name="Saim Mehmood" userId="dddc7e8a578a7a00" providerId="LiveId" clId="{D2D368CE-3440-4A2E-81CA-E6B1FF009A78}" dt="2020-03-26T07:48:00.219" v="4228" actId="20577"/>
          <ac:spMkLst>
            <pc:docMk/>
            <pc:sldMk cId="1826435143" sldId="310"/>
            <ac:spMk id="2" creationId="{CCB0866E-A5F6-485C-8BEF-68FE84B017DB}"/>
          </ac:spMkLst>
        </pc:spChg>
        <pc:spChg chg="del">
          <ac:chgData name="Saim Mehmood" userId="dddc7e8a578a7a00" providerId="LiveId" clId="{D2D368CE-3440-4A2E-81CA-E6B1FF009A78}" dt="2020-03-26T07:47:50.684" v="4201" actId="478"/>
          <ac:spMkLst>
            <pc:docMk/>
            <pc:sldMk cId="1826435143" sldId="310"/>
            <ac:spMk id="3" creationId="{EBE20604-A642-42B9-8AD5-2F9BC1528821}"/>
          </ac:spMkLst>
        </pc:spChg>
        <pc:spChg chg="add mod">
          <ac:chgData name="Saim Mehmood" userId="dddc7e8a578a7a00" providerId="LiveId" clId="{D2D368CE-3440-4A2E-81CA-E6B1FF009A78}" dt="2020-03-26T16:48:16.130" v="4545" actId="20577"/>
          <ac:spMkLst>
            <pc:docMk/>
            <pc:sldMk cId="1826435143" sldId="310"/>
            <ac:spMk id="4" creationId="{5C9044E7-3437-4098-8F5B-1534DAEB1D09}"/>
          </ac:spMkLst>
        </pc:spChg>
      </pc:sldChg>
      <pc:sldChg chg="modSp add ord">
        <pc:chgData name="Saim Mehmood" userId="dddc7e8a578a7a00" providerId="LiveId" clId="{D2D368CE-3440-4A2E-81CA-E6B1FF009A78}" dt="2020-03-26T16:57:33.937" v="4558"/>
        <pc:sldMkLst>
          <pc:docMk/>
          <pc:sldMk cId="2862660167" sldId="311"/>
        </pc:sldMkLst>
        <pc:spChg chg="mod">
          <ac:chgData name="Saim Mehmood" userId="dddc7e8a578a7a00" providerId="LiveId" clId="{D2D368CE-3440-4A2E-81CA-E6B1FF009A78}" dt="2020-03-26T16:57:26.033" v="4556" actId="20577"/>
          <ac:spMkLst>
            <pc:docMk/>
            <pc:sldMk cId="2862660167" sldId="311"/>
            <ac:spMk id="2" creationId="{D1BC2196-D15A-4E40-8C3D-872AE7684049}"/>
          </ac:spMkLst>
        </pc:spChg>
      </pc:sldChg>
      <pc:sldChg chg="addSp delSp modSp add del mod modAnim modShow">
        <pc:chgData name="Saim Mehmood" userId="dddc7e8a578a7a00" providerId="LiveId" clId="{D2D368CE-3440-4A2E-81CA-E6B1FF009A78}" dt="2020-03-26T18:59:05.593" v="5294" actId="2696"/>
        <pc:sldMkLst>
          <pc:docMk/>
          <pc:sldMk cId="4164024960" sldId="312"/>
        </pc:sldMkLst>
        <pc:spChg chg="mod">
          <ac:chgData name="Saim Mehmood" userId="dddc7e8a578a7a00" providerId="LiveId" clId="{D2D368CE-3440-4A2E-81CA-E6B1FF009A78}" dt="2020-03-26T17:21:40.976" v="4590" actId="20577"/>
          <ac:spMkLst>
            <pc:docMk/>
            <pc:sldMk cId="4164024960" sldId="312"/>
            <ac:spMk id="2" creationId="{F5EF697E-92E0-4362-AAEE-62A869616F01}"/>
          </ac:spMkLst>
        </pc:spChg>
        <pc:spChg chg="del">
          <ac:chgData name="Saim Mehmood" userId="dddc7e8a578a7a00" providerId="LiveId" clId="{D2D368CE-3440-4A2E-81CA-E6B1FF009A78}" dt="2020-03-26T17:21:45.222" v="4591" actId="478"/>
          <ac:spMkLst>
            <pc:docMk/>
            <pc:sldMk cId="4164024960" sldId="312"/>
            <ac:spMk id="3" creationId="{28A365F7-0BAB-4D80-AD8D-8053212AC203}"/>
          </ac:spMkLst>
        </pc:spChg>
        <pc:spChg chg="add mod">
          <ac:chgData name="Saim Mehmood" userId="dddc7e8a578a7a00" providerId="LiveId" clId="{D2D368CE-3440-4A2E-81CA-E6B1FF009A78}" dt="2020-03-26T17:25:21.677" v="4877" actId="14100"/>
          <ac:spMkLst>
            <pc:docMk/>
            <pc:sldMk cId="4164024960" sldId="312"/>
            <ac:spMk id="4" creationId="{FB2F4EE2-26EF-49D6-8B49-0A940DB89F63}"/>
          </ac:spMkLst>
        </pc:spChg>
      </pc:sldChg>
      <pc:sldChg chg="addSp delSp modSp add delAnim modAnim">
        <pc:chgData name="Saim Mehmood" userId="dddc7e8a578a7a00" providerId="LiveId" clId="{D2D368CE-3440-4A2E-81CA-E6B1FF009A78}" dt="2020-03-29T06:30:34.911" v="6597"/>
        <pc:sldMkLst>
          <pc:docMk/>
          <pc:sldMk cId="379831073" sldId="313"/>
        </pc:sldMkLst>
        <pc:spChg chg="mod">
          <ac:chgData name="Saim Mehmood" userId="dddc7e8a578a7a00" providerId="LiveId" clId="{D2D368CE-3440-4A2E-81CA-E6B1FF009A78}" dt="2020-03-27T04:42:24.311" v="5593" actId="20577"/>
          <ac:spMkLst>
            <pc:docMk/>
            <pc:sldMk cId="379831073" sldId="313"/>
            <ac:spMk id="2" creationId="{3B8FA961-7689-42BE-BBC9-211680E32550}"/>
          </ac:spMkLst>
        </pc:spChg>
        <pc:spChg chg="del">
          <ac:chgData name="Saim Mehmood" userId="dddc7e8a578a7a00" providerId="LiveId" clId="{D2D368CE-3440-4A2E-81CA-E6B1FF009A78}" dt="2020-03-27T04:42:09.834" v="5583" actId="478"/>
          <ac:spMkLst>
            <pc:docMk/>
            <pc:sldMk cId="379831073" sldId="313"/>
            <ac:spMk id="3" creationId="{99524DA2-9443-48F4-B184-39BCC1EFDB21}"/>
          </ac:spMkLst>
        </pc:spChg>
        <pc:spChg chg="add mod">
          <ac:chgData name="Saim Mehmood" userId="dddc7e8a578a7a00" providerId="LiveId" clId="{D2D368CE-3440-4A2E-81CA-E6B1FF009A78}" dt="2020-03-27T04:43:08.051" v="5600" actId="1076"/>
          <ac:spMkLst>
            <pc:docMk/>
            <pc:sldMk cId="379831073" sldId="313"/>
            <ac:spMk id="4" creationId="{2AFB1CD2-C8A0-4AD4-B4EB-703CF76DD67D}"/>
          </ac:spMkLst>
        </pc:spChg>
        <pc:spChg chg="add mod">
          <ac:chgData name="Saim Mehmood" userId="dddc7e8a578a7a00" providerId="LiveId" clId="{D2D368CE-3440-4A2E-81CA-E6B1FF009A78}" dt="2020-03-29T03:45:34.582" v="6544" actId="12789"/>
          <ac:spMkLst>
            <pc:docMk/>
            <pc:sldMk cId="379831073" sldId="313"/>
            <ac:spMk id="7" creationId="{34CBB6F5-0570-4EE9-9FB9-1202BB55E260}"/>
          </ac:spMkLst>
        </pc:spChg>
        <pc:spChg chg="add del mod">
          <ac:chgData name="Saim Mehmood" userId="dddc7e8a578a7a00" providerId="LiveId" clId="{D2D368CE-3440-4A2E-81CA-E6B1FF009A78}" dt="2020-03-29T06:30:04.539" v="6591" actId="478"/>
          <ac:spMkLst>
            <pc:docMk/>
            <pc:sldMk cId="379831073" sldId="313"/>
            <ac:spMk id="12" creationId="{D19163A1-941D-4AC0-9F40-F9406843F369}"/>
          </ac:spMkLst>
        </pc:spChg>
        <pc:spChg chg="add del mod">
          <ac:chgData name="Saim Mehmood" userId="dddc7e8a578a7a00" providerId="LiveId" clId="{D2D368CE-3440-4A2E-81CA-E6B1FF009A78}" dt="2020-03-29T06:30:04.539" v="6591" actId="478"/>
          <ac:spMkLst>
            <pc:docMk/>
            <pc:sldMk cId="379831073" sldId="313"/>
            <ac:spMk id="13" creationId="{2DBA5253-73E7-4091-8757-8CCAE20C06CC}"/>
          </ac:spMkLst>
        </pc:spChg>
        <pc:spChg chg="add del mod">
          <ac:chgData name="Saim Mehmood" userId="dddc7e8a578a7a00" providerId="LiveId" clId="{D2D368CE-3440-4A2E-81CA-E6B1FF009A78}" dt="2020-03-29T06:30:04.539" v="6591" actId="478"/>
          <ac:spMkLst>
            <pc:docMk/>
            <pc:sldMk cId="379831073" sldId="313"/>
            <ac:spMk id="14" creationId="{48E45D05-5AA3-42C4-A720-C837047023E5}"/>
          </ac:spMkLst>
        </pc:spChg>
        <pc:spChg chg="add del mod">
          <ac:chgData name="Saim Mehmood" userId="dddc7e8a578a7a00" providerId="LiveId" clId="{D2D368CE-3440-4A2E-81CA-E6B1FF009A78}" dt="2020-03-29T06:30:04.539" v="6591" actId="478"/>
          <ac:spMkLst>
            <pc:docMk/>
            <pc:sldMk cId="379831073" sldId="313"/>
            <ac:spMk id="15" creationId="{E073DABB-5EF0-40EA-AA7B-B4A9DC3ED03E}"/>
          </ac:spMkLst>
        </pc:spChg>
        <pc:spChg chg="add del mod">
          <ac:chgData name="Saim Mehmood" userId="dddc7e8a578a7a00" providerId="LiveId" clId="{D2D368CE-3440-4A2E-81CA-E6B1FF009A78}" dt="2020-03-29T06:30:04.539" v="6591" actId="478"/>
          <ac:spMkLst>
            <pc:docMk/>
            <pc:sldMk cId="379831073" sldId="313"/>
            <ac:spMk id="16" creationId="{FCAFFFD2-A77B-4727-B897-8784026601F6}"/>
          </ac:spMkLst>
        </pc:spChg>
        <pc:spChg chg="add del mod">
          <ac:chgData name="Saim Mehmood" userId="dddc7e8a578a7a00" providerId="LiveId" clId="{D2D368CE-3440-4A2E-81CA-E6B1FF009A78}" dt="2020-03-29T06:30:04.539" v="6591" actId="478"/>
          <ac:spMkLst>
            <pc:docMk/>
            <pc:sldMk cId="379831073" sldId="313"/>
            <ac:spMk id="20" creationId="{F138923A-8844-4012-B979-A3F7CE03961A}"/>
          </ac:spMkLst>
        </pc:spChg>
        <pc:spChg chg="add del mod">
          <ac:chgData name="Saim Mehmood" userId="dddc7e8a578a7a00" providerId="LiveId" clId="{D2D368CE-3440-4A2E-81CA-E6B1FF009A78}" dt="2020-03-29T06:30:04.539" v="6591" actId="478"/>
          <ac:spMkLst>
            <pc:docMk/>
            <pc:sldMk cId="379831073" sldId="313"/>
            <ac:spMk id="21" creationId="{EEF68D78-ED9D-4A02-B523-34E563ABC797}"/>
          </ac:spMkLst>
        </pc:spChg>
        <pc:spChg chg="add del mod">
          <ac:chgData name="Saim Mehmood" userId="dddc7e8a578a7a00" providerId="LiveId" clId="{D2D368CE-3440-4A2E-81CA-E6B1FF009A78}" dt="2020-03-29T06:30:04.539" v="6591" actId="478"/>
          <ac:spMkLst>
            <pc:docMk/>
            <pc:sldMk cId="379831073" sldId="313"/>
            <ac:spMk id="22" creationId="{6DBF4372-134D-485B-8BC2-07010A8C01FB}"/>
          </ac:spMkLst>
        </pc:spChg>
        <pc:spChg chg="add del mod">
          <ac:chgData name="Saim Mehmood" userId="dddc7e8a578a7a00" providerId="LiveId" clId="{D2D368CE-3440-4A2E-81CA-E6B1FF009A78}" dt="2020-03-29T06:30:04.539" v="6591" actId="478"/>
          <ac:spMkLst>
            <pc:docMk/>
            <pc:sldMk cId="379831073" sldId="313"/>
            <ac:spMk id="23" creationId="{3F418B38-1768-4399-842F-719E10C44B9F}"/>
          </ac:spMkLst>
        </pc:spChg>
        <pc:spChg chg="add del mod">
          <ac:chgData name="Saim Mehmood" userId="dddc7e8a578a7a00" providerId="LiveId" clId="{D2D368CE-3440-4A2E-81CA-E6B1FF009A78}" dt="2020-03-29T06:30:04.539" v="6591" actId="478"/>
          <ac:spMkLst>
            <pc:docMk/>
            <pc:sldMk cId="379831073" sldId="313"/>
            <ac:spMk id="31" creationId="{8E6C54F5-1667-46D0-843A-D824C33CC398}"/>
          </ac:spMkLst>
        </pc:spChg>
        <pc:spChg chg="add del mod">
          <ac:chgData name="Saim Mehmood" userId="dddc7e8a578a7a00" providerId="LiveId" clId="{D2D368CE-3440-4A2E-81CA-E6B1FF009A78}" dt="2020-03-29T06:30:04.539" v="6591" actId="478"/>
          <ac:spMkLst>
            <pc:docMk/>
            <pc:sldMk cId="379831073" sldId="313"/>
            <ac:spMk id="32" creationId="{C4197DD7-617D-4606-A8AC-189D1D82E204}"/>
          </ac:spMkLst>
        </pc:spChg>
        <pc:spChg chg="add del mod">
          <ac:chgData name="Saim Mehmood" userId="dddc7e8a578a7a00" providerId="LiveId" clId="{D2D368CE-3440-4A2E-81CA-E6B1FF009A78}" dt="2020-03-29T06:30:04.539" v="6591" actId="478"/>
          <ac:spMkLst>
            <pc:docMk/>
            <pc:sldMk cId="379831073" sldId="313"/>
            <ac:spMk id="33" creationId="{F5BCDAC2-9853-40E7-8C1F-9B47FAD7654E}"/>
          </ac:spMkLst>
        </pc:spChg>
        <pc:spChg chg="add del mod">
          <ac:chgData name="Saim Mehmood" userId="dddc7e8a578a7a00" providerId="LiveId" clId="{D2D368CE-3440-4A2E-81CA-E6B1FF009A78}" dt="2020-03-29T06:30:04.539" v="6591" actId="478"/>
          <ac:spMkLst>
            <pc:docMk/>
            <pc:sldMk cId="379831073" sldId="313"/>
            <ac:spMk id="34" creationId="{CB5F188B-025B-478C-BC41-BAB9C755F3B4}"/>
          </ac:spMkLst>
        </pc:spChg>
        <pc:spChg chg="add del mod">
          <ac:chgData name="Saim Mehmood" userId="dddc7e8a578a7a00" providerId="LiveId" clId="{D2D368CE-3440-4A2E-81CA-E6B1FF009A78}" dt="2020-03-29T06:30:04.539" v="6591" actId="478"/>
          <ac:spMkLst>
            <pc:docMk/>
            <pc:sldMk cId="379831073" sldId="313"/>
            <ac:spMk id="42" creationId="{F7104939-3B15-465A-A9DF-6E577F86C823}"/>
          </ac:spMkLst>
        </pc:spChg>
        <pc:spChg chg="add del mod">
          <ac:chgData name="Saim Mehmood" userId="dddc7e8a578a7a00" providerId="LiveId" clId="{D2D368CE-3440-4A2E-81CA-E6B1FF009A78}" dt="2020-03-29T06:30:04.539" v="6591" actId="478"/>
          <ac:spMkLst>
            <pc:docMk/>
            <pc:sldMk cId="379831073" sldId="313"/>
            <ac:spMk id="43" creationId="{78C25B68-7FE5-4686-9C29-38B5416AF43A}"/>
          </ac:spMkLst>
        </pc:spChg>
        <pc:spChg chg="add del mod">
          <ac:chgData name="Saim Mehmood" userId="dddc7e8a578a7a00" providerId="LiveId" clId="{D2D368CE-3440-4A2E-81CA-E6B1FF009A78}" dt="2020-03-29T06:30:04.539" v="6591" actId="478"/>
          <ac:spMkLst>
            <pc:docMk/>
            <pc:sldMk cId="379831073" sldId="313"/>
            <ac:spMk id="44" creationId="{97860C07-6BAB-4C6C-9774-699778766470}"/>
          </ac:spMkLst>
        </pc:spChg>
        <pc:spChg chg="add del mod">
          <ac:chgData name="Saim Mehmood" userId="dddc7e8a578a7a00" providerId="LiveId" clId="{D2D368CE-3440-4A2E-81CA-E6B1FF009A78}" dt="2020-03-29T06:30:04.539" v="6591" actId="478"/>
          <ac:spMkLst>
            <pc:docMk/>
            <pc:sldMk cId="379831073" sldId="313"/>
            <ac:spMk id="45" creationId="{9F1E1566-0068-4D99-9837-BADDFEEA4B74}"/>
          </ac:spMkLst>
        </pc:spChg>
        <pc:spChg chg="add del mod">
          <ac:chgData name="Saim Mehmood" userId="dddc7e8a578a7a00" providerId="LiveId" clId="{D2D368CE-3440-4A2E-81CA-E6B1FF009A78}" dt="2020-03-29T06:30:04.539" v="6591" actId="478"/>
          <ac:spMkLst>
            <pc:docMk/>
            <pc:sldMk cId="379831073" sldId="313"/>
            <ac:spMk id="53" creationId="{08C7BB64-AC5A-4B72-B43B-60F8B6DEA23B}"/>
          </ac:spMkLst>
        </pc:spChg>
        <pc:spChg chg="add del mod">
          <ac:chgData name="Saim Mehmood" userId="dddc7e8a578a7a00" providerId="LiveId" clId="{D2D368CE-3440-4A2E-81CA-E6B1FF009A78}" dt="2020-03-29T06:30:04.539" v="6591" actId="478"/>
          <ac:spMkLst>
            <pc:docMk/>
            <pc:sldMk cId="379831073" sldId="313"/>
            <ac:spMk id="55" creationId="{41D349D3-CAC4-49B4-BD1A-A9AB2A18249B}"/>
          </ac:spMkLst>
        </pc:spChg>
        <pc:spChg chg="add del mod">
          <ac:chgData name="Saim Mehmood" userId="dddc7e8a578a7a00" providerId="LiveId" clId="{D2D368CE-3440-4A2E-81CA-E6B1FF009A78}" dt="2020-03-29T06:30:04.539" v="6591" actId="478"/>
          <ac:spMkLst>
            <pc:docMk/>
            <pc:sldMk cId="379831073" sldId="313"/>
            <ac:spMk id="57" creationId="{7A8F1D1B-E379-4CAA-A121-E601C20A5D0F}"/>
          </ac:spMkLst>
        </pc:spChg>
        <pc:spChg chg="add del mod">
          <ac:chgData name="Saim Mehmood" userId="dddc7e8a578a7a00" providerId="LiveId" clId="{D2D368CE-3440-4A2E-81CA-E6B1FF009A78}" dt="2020-03-29T06:30:04.539" v="6591" actId="478"/>
          <ac:spMkLst>
            <pc:docMk/>
            <pc:sldMk cId="379831073" sldId="313"/>
            <ac:spMk id="59" creationId="{0A4A81EA-E760-4253-ACF2-C18D5F3D4A27}"/>
          </ac:spMkLst>
        </pc:spChg>
        <pc:spChg chg="add del mod">
          <ac:chgData name="Saim Mehmood" userId="dddc7e8a578a7a00" providerId="LiveId" clId="{D2D368CE-3440-4A2E-81CA-E6B1FF009A78}" dt="2020-03-29T06:30:04.539" v="6591" actId="478"/>
          <ac:spMkLst>
            <pc:docMk/>
            <pc:sldMk cId="379831073" sldId="313"/>
            <ac:spMk id="61" creationId="{8DFA49A9-CFAD-4830-87C2-06A01945026A}"/>
          </ac:spMkLst>
        </pc:spChg>
        <pc:spChg chg="add del mod">
          <ac:chgData name="Saim Mehmood" userId="dddc7e8a578a7a00" providerId="LiveId" clId="{D2D368CE-3440-4A2E-81CA-E6B1FF009A78}" dt="2020-03-29T06:30:04.539" v="6591" actId="478"/>
          <ac:spMkLst>
            <pc:docMk/>
            <pc:sldMk cId="379831073" sldId="313"/>
            <ac:spMk id="63" creationId="{A602EF36-7809-41F5-90DF-392A08B1981B}"/>
          </ac:spMkLst>
        </pc:spChg>
        <pc:spChg chg="add del mod">
          <ac:chgData name="Saim Mehmood" userId="dddc7e8a578a7a00" providerId="LiveId" clId="{D2D368CE-3440-4A2E-81CA-E6B1FF009A78}" dt="2020-03-29T06:30:04.539" v="6591" actId="478"/>
          <ac:spMkLst>
            <pc:docMk/>
            <pc:sldMk cId="379831073" sldId="313"/>
            <ac:spMk id="65" creationId="{742BD7EB-C4B6-41EC-8A85-C7EB960CE4FC}"/>
          </ac:spMkLst>
        </pc:spChg>
        <pc:spChg chg="add del mod">
          <ac:chgData name="Saim Mehmood" userId="dddc7e8a578a7a00" providerId="LiveId" clId="{D2D368CE-3440-4A2E-81CA-E6B1FF009A78}" dt="2020-03-29T06:30:04.539" v="6591" actId="478"/>
          <ac:spMkLst>
            <pc:docMk/>
            <pc:sldMk cId="379831073" sldId="313"/>
            <ac:spMk id="71" creationId="{590FD03D-730B-4A22-A391-969A9FC9F708}"/>
          </ac:spMkLst>
        </pc:spChg>
        <pc:spChg chg="add del mod">
          <ac:chgData name="Saim Mehmood" userId="dddc7e8a578a7a00" providerId="LiveId" clId="{D2D368CE-3440-4A2E-81CA-E6B1FF009A78}" dt="2020-03-29T06:30:04.539" v="6591" actId="478"/>
          <ac:spMkLst>
            <pc:docMk/>
            <pc:sldMk cId="379831073" sldId="313"/>
            <ac:spMk id="74" creationId="{3A32C4E4-C02C-4E8C-BCAE-8DD76668FB82}"/>
          </ac:spMkLst>
        </pc:spChg>
        <pc:picChg chg="add del mod">
          <ac:chgData name="Saim Mehmood" userId="dddc7e8a578a7a00" providerId="LiveId" clId="{D2D368CE-3440-4A2E-81CA-E6B1FF009A78}" dt="2020-03-29T03:44:41.013" v="6538" actId="478"/>
          <ac:picMkLst>
            <pc:docMk/>
            <pc:sldMk cId="379831073" sldId="313"/>
            <ac:picMk id="5" creationId="{3891AF00-E21D-4B23-91E7-7707E3CC8E59}"/>
          </ac:picMkLst>
        </pc:picChg>
        <pc:picChg chg="add del mod">
          <ac:chgData name="Saim Mehmood" userId="dddc7e8a578a7a00" providerId="LiveId" clId="{D2D368CE-3440-4A2E-81CA-E6B1FF009A78}" dt="2020-03-28T16:39:56.270" v="6462" actId="478"/>
          <ac:picMkLst>
            <pc:docMk/>
            <pc:sldMk cId="379831073" sldId="313"/>
            <ac:picMk id="6" creationId="{0DDCD54E-C700-484E-9130-ACB740129305}"/>
          </ac:picMkLst>
        </pc:picChg>
        <pc:picChg chg="add mod">
          <ac:chgData name="Saim Mehmood" userId="dddc7e8a578a7a00" providerId="LiveId" clId="{D2D368CE-3440-4A2E-81CA-E6B1FF009A78}" dt="2020-03-29T03:45:40.273" v="6545" actId="1076"/>
          <ac:picMkLst>
            <pc:docMk/>
            <pc:sldMk cId="379831073" sldId="313"/>
            <ac:picMk id="8" creationId="{E9AB79E7-42ED-4365-9318-73FADDFEF92B}"/>
          </ac:picMkLst>
        </pc:picChg>
        <pc:picChg chg="add mod">
          <ac:chgData name="Saim Mehmood" userId="dddc7e8a578a7a00" providerId="LiveId" clId="{D2D368CE-3440-4A2E-81CA-E6B1FF009A78}" dt="2020-03-29T06:30:11.293" v="6593" actId="1076"/>
          <ac:picMkLst>
            <pc:docMk/>
            <pc:sldMk cId="379831073" sldId="313"/>
            <ac:picMk id="80" creationId="{31F541C9-8EAB-44A4-BEAC-977A4007C307}"/>
          </ac:picMkLst>
        </pc:picChg>
        <pc:cxnChg chg="add del mod">
          <ac:chgData name="Saim Mehmood" userId="dddc7e8a578a7a00" providerId="LiveId" clId="{D2D368CE-3440-4A2E-81CA-E6B1FF009A78}" dt="2020-03-29T06:30:04.539" v="6591" actId="478"/>
          <ac:cxnSpMkLst>
            <pc:docMk/>
            <pc:sldMk cId="379831073" sldId="313"/>
            <ac:cxnSpMk id="9" creationId="{EC2F98C7-3A90-44E4-AB2F-627195EA07A5}"/>
          </ac:cxnSpMkLst>
        </pc:cxnChg>
        <pc:cxnChg chg="add del mod">
          <ac:chgData name="Saim Mehmood" userId="dddc7e8a578a7a00" providerId="LiveId" clId="{D2D368CE-3440-4A2E-81CA-E6B1FF009A78}" dt="2020-03-29T06:30:04.539" v="6591" actId="478"/>
          <ac:cxnSpMkLst>
            <pc:docMk/>
            <pc:sldMk cId="379831073" sldId="313"/>
            <ac:cxnSpMk id="10" creationId="{DB8EEB06-AB07-403F-90DE-26E18853ED40}"/>
          </ac:cxnSpMkLst>
        </pc:cxnChg>
        <pc:cxnChg chg="add del mod">
          <ac:chgData name="Saim Mehmood" userId="dddc7e8a578a7a00" providerId="LiveId" clId="{D2D368CE-3440-4A2E-81CA-E6B1FF009A78}" dt="2020-03-29T06:30:04.539" v="6591" actId="478"/>
          <ac:cxnSpMkLst>
            <pc:docMk/>
            <pc:sldMk cId="379831073" sldId="313"/>
            <ac:cxnSpMk id="11" creationId="{BC940BAC-3BD3-41FA-A4EB-3F122F13ED16}"/>
          </ac:cxnSpMkLst>
        </pc:cxnChg>
        <pc:cxnChg chg="add del mod">
          <ac:chgData name="Saim Mehmood" userId="dddc7e8a578a7a00" providerId="LiveId" clId="{D2D368CE-3440-4A2E-81CA-E6B1FF009A78}" dt="2020-03-29T06:30:04.539" v="6591" actId="478"/>
          <ac:cxnSpMkLst>
            <pc:docMk/>
            <pc:sldMk cId="379831073" sldId="313"/>
            <ac:cxnSpMk id="17" creationId="{3F38FBBA-F202-4F72-9A70-FBF529A60EB5}"/>
          </ac:cxnSpMkLst>
        </pc:cxnChg>
        <pc:cxnChg chg="add del mod">
          <ac:chgData name="Saim Mehmood" userId="dddc7e8a578a7a00" providerId="LiveId" clId="{D2D368CE-3440-4A2E-81CA-E6B1FF009A78}" dt="2020-03-29T06:30:04.539" v="6591" actId="478"/>
          <ac:cxnSpMkLst>
            <pc:docMk/>
            <pc:sldMk cId="379831073" sldId="313"/>
            <ac:cxnSpMk id="18" creationId="{84A07846-31E7-4116-B056-643BF9E25189}"/>
          </ac:cxnSpMkLst>
        </pc:cxnChg>
        <pc:cxnChg chg="add del mod">
          <ac:chgData name="Saim Mehmood" userId="dddc7e8a578a7a00" providerId="LiveId" clId="{D2D368CE-3440-4A2E-81CA-E6B1FF009A78}" dt="2020-03-29T06:30:04.539" v="6591" actId="478"/>
          <ac:cxnSpMkLst>
            <pc:docMk/>
            <pc:sldMk cId="379831073" sldId="313"/>
            <ac:cxnSpMk id="19" creationId="{499F3CD0-7FE4-42F7-A873-C9E018ECB0CA}"/>
          </ac:cxnSpMkLst>
        </pc:cxnChg>
        <pc:cxnChg chg="add del mod">
          <ac:chgData name="Saim Mehmood" userId="dddc7e8a578a7a00" providerId="LiveId" clId="{D2D368CE-3440-4A2E-81CA-E6B1FF009A78}" dt="2020-03-29T06:30:04.539" v="6591" actId="478"/>
          <ac:cxnSpMkLst>
            <pc:docMk/>
            <pc:sldMk cId="379831073" sldId="313"/>
            <ac:cxnSpMk id="24" creationId="{99198AE5-BB45-41A4-AC4C-C0D399CCEFFB}"/>
          </ac:cxnSpMkLst>
        </pc:cxnChg>
        <pc:cxnChg chg="add del mod">
          <ac:chgData name="Saim Mehmood" userId="dddc7e8a578a7a00" providerId="LiveId" clId="{D2D368CE-3440-4A2E-81CA-E6B1FF009A78}" dt="2020-03-29T06:30:04.539" v="6591" actId="478"/>
          <ac:cxnSpMkLst>
            <pc:docMk/>
            <pc:sldMk cId="379831073" sldId="313"/>
            <ac:cxnSpMk id="25" creationId="{92B835EB-3481-48BA-A3B0-6C27399967FA}"/>
          </ac:cxnSpMkLst>
        </pc:cxnChg>
        <pc:cxnChg chg="add del mod">
          <ac:chgData name="Saim Mehmood" userId="dddc7e8a578a7a00" providerId="LiveId" clId="{D2D368CE-3440-4A2E-81CA-E6B1FF009A78}" dt="2020-03-29T06:30:04.539" v="6591" actId="478"/>
          <ac:cxnSpMkLst>
            <pc:docMk/>
            <pc:sldMk cId="379831073" sldId="313"/>
            <ac:cxnSpMk id="26" creationId="{30168C48-B762-4ED9-9F73-F720C7F8376F}"/>
          </ac:cxnSpMkLst>
        </pc:cxnChg>
        <pc:cxnChg chg="add del mod">
          <ac:chgData name="Saim Mehmood" userId="dddc7e8a578a7a00" providerId="LiveId" clId="{D2D368CE-3440-4A2E-81CA-E6B1FF009A78}" dt="2020-03-29T06:30:04.539" v="6591" actId="478"/>
          <ac:cxnSpMkLst>
            <pc:docMk/>
            <pc:sldMk cId="379831073" sldId="313"/>
            <ac:cxnSpMk id="27" creationId="{2900C0C2-3C7F-4B97-9CC4-200839B85C92}"/>
          </ac:cxnSpMkLst>
        </pc:cxnChg>
        <pc:cxnChg chg="add del mod">
          <ac:chgData name="Saim Mehmood" userId="dddc7e8a578a7a00" providerId="LiveId" clId="{D2D368CE-3440-4A2E-81CA-E6B1FF009A78}" dt="2020-03-29T06:30:04.539" v="6591" actId="478"/>
          <ac:cxnSpMkLst>
            <pc:docMk/>
            <pc:sldMk cId="379831073" sldId="313"/>
            <ac:cxnSpMk id="28" creationId="{F7AFAC17-0251-4EC9-BBC9-0D3E8E2CE0AE}"/>
          </ac:cxnSpMkLst>
        </pc:cxnChg>
        <pc:cxnChg chg="add del mod">
          <ac:chgData name="Saim Mehmood" userId="dddc7e8a578a7a00" providerId="LiveId" clId="{D2D368CE-3440-4A2E-81CA-E6B1FF009A78}" dt="2020-03-29T06:30:04.539" v="6591" actId="478"/>
          <ac:cxnSpMkLst>
            <pc:docMk/>
            <pc:sldMk cId="379831073" sldId="313"/>
            <ac:cxnSpMk id="29" creationId="{7EBD097C-A230-4916-B211-C746922ED3ED}"/>
          </ac:cxnSpMkLst>
        </pc:cxnChg>
        <pc:cxnChg chg="add del mod">
          <ac:chgData name="Saim Mehmood" userId="dddc7e8a578a7a00" providerId="LiveId" clId="{D2D368CE-3440-4A2E-81CA-E6B1FF009A78}" dt="2020-03-29T06:30:04.539" v="6591" actId="478"/>
          <ac:cxnSpMkLst>
            <pc:docMk/>
            <pc:sldMk cId="379831073" sldId="313"/>
            <ac:cxnSpMk id="30" creationId="{150EBA63-B6C6-495B-9126-8772C4D038C4}"/>
          </ac:cxnSpMkLst>
        </pc:cxnChg>
        <pc:cxnChg chg="add del mod">
          <ac:chgData name="Saim Mehmood" userId="dddc7e8a578a7a00" providerId="LiveId" clId="{D2D368CE-3440-4A2E-81CA-E6B1FF009A78}" dt="2020-03-29T06:30:04.539" v="6591" actId="478"/>
          <ac:cxnSpMkLst>
            <pc:docMk/>
            <pc:sldMk cId="379831073" sldId="313"/>
            <ac:cxnSpMk id="35" creationId="{5F025963-5179-47A6-B52A-3ACEF9FB6023}"/>
          </ac:cxnSpMkLst>
        </pc:cxnChg>
        <pc:cxnChg chg="add del mod">
          <ac:chgData name="Saim Mehmood" userId="dddc7e8a578a7a00" providerId="LiveId" clId="{D2D368CE-3440-4A2E-81CA-E6B1FF009A78}" dt="2020-03-29T06:30:04.539" v="6591" actId="478"/>
          <ac:cxnSpMkLst>
            <pc:docMk/>
            <pc:sldMk cId="379831073" sldId="313"/>
            <ac:cxnSpMk id="36" creationId="{61D27F45-10B2-4395-A542-82132572D915}"/>
          </ac:cxnSpMkLst>
        </pc:cxnChg>
        <pc:cxnChg chg="add del mod">
          <ac:chgData name="Saim Mehmood" userId="dddc7e8a578a7a00" providerId="LiveId" clId="{D2D368CE-3440-4A2E-81CA-E6B1FF009A78}" dt="2020-03-29T06:30:04.539" v="6591" actId="478"/>
          <ac:cxnSpMkLst>
            <pc:docMk/>
            <pc:sldMk cId="379831073" sldId="313"/>
            <ac:cxnSpMk id="37" creationId="{E6EE085A-6B37-4EE3-A4F6-E92D2FB1BF6E}"/>
          </ac:cxnSpMkLst>
        </pc:cxnChg>
        <pc:cxnChg chg="add del mod">
          <ac:chgData name="Saim Mehmood" userId="dddc7e8a578a7a00" providerId="LiveId" clId="{D2D368CE-3440-4A2E-81CA-E6B1FF009A78}" dt="2020-03-29T06:30:04.539" v="6591" actId="478"/>
          <ac:cxnSpMkLst>
            <pc:docMk/>
            <pc:sldMk cId="379831073" sldId="313"/>
            <ac:cxnSpMk id="38" creationId="{05B72313-E33B-4A30-80D8-7E356D783543}"/>
          </ac:cxnSpMkLst>
        </pc:cxnChg>
        <pc:cxnChg chg="add del mod">
          <ac:chgData name="Saim Mehmood" userId="dddc7e8a578a7a00" providerId="LiveId" clId="{D2D368CE-3440-4A2E-81CA-E6B1FF009A78}" dt="2020-03-29T06:30:04.539" v="6591" actId="478"/>
          <ac:cxnSpMkLst>
            <pc:docMk/>
            <pc:sldMk cId="379831073" sldId="313"/>
            <ac:cxnSpMk id="39" creationId="{ED750D7E-B946-4078-8BB8-02C04B14D4E5}"/>
          </ac:cxnSpMkLst>
        </pc:cxnChg>
        <pc:cxnChg chg="add del mod">
          <ac:chgData name="Saim Mehmood" userId="dddc7e8a578a7a00" providerId="LiveId" clId="{D2D368CE-3440-4A2E-81CA-E6B1FF009A78}" dt="2020-03-29T06:30:04.539" v="6591" actId="478"/>
          <ac:cxnSpMkLst>
            <pc:docMk/>
            <pc:sldMk cId="379831073" sldId="313"/>
            <ac:cxnSpMk id="40" creationId="{A073D9ED-4D27-4C3F-8A64-E235EB587CE6}"/>
          </ac:cxnSpMkLst>
        </pc:cxnChg>
        <pc:cxnChg chg="add del mod">
          <ac:chgData name="Saim Mehmood" userId="dddc7e8a578a7a00" providerId="LiveId" clId="{D2D368CE-3440-4A2E-81CA-E6B1FF009A78}" dt="2020-03-29T06:30:04.539" v="6591" actId="478"/>
          <ac:cxnSpMkLst>
            <pc:docMk/>
            <pc:sldMk cId="379831073" sldId="313"/>
            <ac:cxnSpMk id="41" creationId="{F3426F32-84D9-4FE6-B9B5-D5018F782C47}"/>
          </ac:cxnSpMkLst>
        </pc:cxnChg>
        <pc:cxnChg chg="add del mod">
          <ac:chgData name="Saim Mehmood" userId="dddc7e8a578a7a00" providerId="LiveId" clId="{D2D368CE-3440-4A2E-81CA-E6B1FF009A78}" dt="2020-03-29T06:30:04.539" v="6591" actId="478"/>
          <ac:cxnSpMkLst>
            <pc:docMk/>
            <pc:sldMk cId="379831073" sldId="313"/>
            <ac:cxnSpMk id="46" creationId="{851D42E9-6F19-4043-AC46-EF85E6CF7222}"/>
          </ac:cxnSpMkLst>
        </pc:cxnChg>
        <pc:cxnChg chg="add del mod">
          <ac:chgData name="Saim Mehmood" userId="dddc7e8a578a7a00" providerId="LiveId" clId="{D2D368CE-3440-4A2E-81CA-E6B1FF009A78}" dt="2020-03-29T06:30:04.539" v="6591" actId="478"/>
          <ac:cxnSpMkLst>
            <pc:docMk/>
            <pc:sldMk cId="379831073" sldId="313"/>
            <ac:cxnSpMk id="47" creationId="{16C4BDC5-64DE-46C1-BA97-57DA72D165BB}"/>
          </ac:cxnSpMkLst>
        </pc:cxnChg>
        <pc:cxnChg chg="add del mod">
          <ac:chgData name="Saim Mehmood" userId="dddc7e8a578a7a00" providerId="LiveId" clId="{D2D368CE-3440-4A2E-81CA-E6B1FF009A78}" dt="2020-03-29T06:30:04.539" v="6591" actId="478"/>
          <ac:cxnSpMkLst>
            <pc:docMk/>
            <pc:sldMk cId="379831073" sldId="313"/>
            <ac:cxnSpMk id="48" creationId="{323ABF31-9496-4EB4-889E-E4C60B5CF6CD}"/>
          </ac:cxnSpMkLst>
        </pc:cxnChg>
        <pc:cxnChg chg="add del mod">
          <ac:chgData name="Saim Mehmood" userId="dddc7e8a578a7a00" providerId="LiveId" clId="{D2D368CE-3440-4A2E-81CA-E6B1FF009A78}" dt="2020-03-29T06:30:04.539" v="6591" actId="478"/>
          <ac:cxnSpMkLst>
            <pc:docMk/>
            <pc:sldMk cId="379831073" sldId="313"/>
            <ac:cxnSpMk id="49" creationId="{18126A15-B19A-4D12-8125-903EFF7FA4FA}"/>
          </ac:cxnSpMkLst>
        </pc:cxnChg>
        <pc:cxnChg chg="add del mod">
          <ac:chgData name="Saim Mehmood" userId="dddc7e8a578a7a00" providerId="LiveId" clId="{D2D368CE-3440-4A2E-81CA-E6B1FF009A78}" dt="2020-03-29T06:30:04.539" v="6591" actId="478"/>
          <ac:cxnSpMkLst>
            <pc:docMk/>
            <pc:sldMk cId="379831073" sldId="313"/>
            <ac:cxnSpMk id="50" creationId="{6FAC9950-C10F-417E-BC0E-F20C395428ED}"/>
          </ac:cxnSpMkLst>
        </pc:cxnChg>
        <pc:cxnChg chg="add del mod">
          <ac:chgData name="Saim Mehmood" userId="dddc7e8a578a7a00" providerId="LiveId" clId="{D2D368CE-3440-4A2E-81CA-E6B1FF009A78}" dt="2020-03-29T06:30:04.539" v="6591" actId="478"/>
          <ac:cxnSpMkLst>
            <pc:docMk/>
            <pc:sldMk cId="379831073" sldId="313"/>
            <ac:cxnSpMk id="51" creationId="{3A08BEC7-ED36-40E3-B1DC-36702FFA2DFD}"/>
          </ac:cxnSpMkLst>
        </pc:cxnChg>
        <pc:cxnChg chg="add del mod">
          <ac:chgData name="Saim Mehmood" userId="dddc7e8a578a7a00" providerId="LiveId" clId="{D2D368CE-3440-4A2E-81CA-E6B1FF009A78}" dt="2020-03-29T06:30:04.539" v="6591" actId="478"/>
          <ac:cxnSpMkLst>
            <pc:docMk/>
            <pc:sldMk cId="379831073" sldId="313"/>
            <ac:cxnSpMk id="52" creationId="{44E4C129-1244-4968-84AC-F116BC83D9B2}"/>
          </ac:cxnSpMkLst>
        </pc:cxnChg>
        <pc:cxnChg chg="add del mod">
          <ac:chgData name="Saim Mehmood" userId="dddc7e8a578a7a00" providerId="LiveId" clId="{D2D368CE-3440-4A2E-81CA-E6B1FF009A78}" dt="2020-03-29T06:30:04.539" v="6591" actId="478"/>
          <ac:cxnSpMkLst>
            <pc:docMk/>
            <pc:sldMk cId="379831073" sldId="313"/>
            <ac:cxnSpMk id="54" creationId="{4287D677-8BD6-4CEB-AAF1-B501D9D889F1}"/>
          </ac:cxnSpMkLst>
        </pc:cxnChg>
        <pc:cxnChg chg="add del mod">
          <ac:chgData name="Saim Mehmood" userId="dddc7e8a578a7a00" providerId="LiveId" clId="{D2D368CE-3440-4A2E-81CA-E6B1FF009A78}" dt="2020-03-29T06:30:04.539" v="6591" actId="478"/>
          <ac:cxnSpMkLst>
            <pc:docMk/>
            <pc:sldMk cId="379831073" sldId="313"/>
            <ac:cxnSpMk id="56" creationId="{5BB4582C-D48C-45AD-A82C-C07E88EFDCE4}"/>
          </ac:cxnSpMkLst>
        </pc:cxnChg>
        <pc:cxnChg chg="add del mod">
          <ac:chgData name="Saim Mehmood" userId="dddc7e8a578a7a00" providerId="LiveId" clId="{D2D368CE-3440-4A2E-81CA-E6B1FF009A78}" dt="2020-03-29T06:30:04.539" v="6591" actId="478"/>
          <ac:cxnSpMkLst>
            <pc:docMk/>
            <pc:sldMk cId="379831073" sldId="313"/>
            <ac:cxnSpMk id="58" creationId="{E9BF179F-717F-4095-B1D0-9577DBD53A4B}"/>
          </ac:cxnSpMkLst>
        </pc:cxnChg>
        <pc:cxnChg chg="add del mod">
          <ac:chgData name="Saim Mehmood" userId="dddc7e8a578a7a00" providerId="LiveId" clId="{D2D368CE-3440-4A2E-81CA-E6B1FF009A78}" dt="2020-03-29T06:30:04.539" v="6591" actId="478"/>
          <ac:cxnSpMkLst>
            <pc:docMk/>
            <pc:sldMk cId="379831073" sldId="313"/>
            <ac:cxnSpMk id="60" creationId="{1026DEFB-D3E1-44F1-83C4-18AB5A2F2D9E}"/>
          </ac:cxnSpMkLst>
        </pc:cxnChg>
        <pc:cxnChg chg="add del mod">
          <ac:chgData name="Saim Mehmood" userId="dddc7e8a578a7a00" providerId="LiveId" clId="{D2D368CE-3440-4A2E-81CA-E6B1FF009A78}" dt="2020-03-29T06:30:04.539" v="6591" actId="478"/>
          <ac:cxnSpMkLst>
            <pc:docMk/>
            <pc:sldMk cId="379831073" sldId="313"/>
            <ac:cxnSpMk id="62" creationId="{5B6708E8-29B9-46C8-8886-5758B4A9745F}"/>
          </ac:cxnSpMkLst>
        </pc:cxnChg>
        <pc:cxnChg chg="add del mod">
          <ac:chgData name="Saim Mehmood" userId="dddc7e8a578a7a00" providerId="LiveId" clId="{D2D368CE-3440-4A2E-81CA-E6B1FF009A78}" dt="2020-03-29T06:30:04.539" v="6591" actId="478"/>
          <ac:cxnSpMkLst>
            <pc:docMk/>
            <pc:sldMk cId="379831073" sldId="313"/>
            <ac:cxnSpMk id="64" creationId="{440ED32A-B021-455D-8F61-8480262E8FBB}"/>
          </ac:cxnSpMkLst>
        </pc:cxnChg>
        <pc:cxnChg chg="add del mod">
          <ac:chgData name="Saim Mehmood" userId="dddc7e8a578a7a00" providerId="LiveId" clId="{D2D368CE-3440-4A2E-81CA-E6B1FF009A78}" dt="2020-03-29T06:30:04.539" v="6591" actId="478"/>
          <ac:cxnSpMkLst>
            <pc:docMk/>
            <pc:sldMk cId="379831073" sldId="313"/>
            <ac:cxnSpMk id="66" creationId="{3DE258E6-B500-483A-9B98-98853C7AA913}"/>
          </ac:cxnSpMkLst>
        </pc:cxnChg>
        <pc:cxnChg chg="add del mod">
          <ac:chgData name="Saim Mehmood" userId="dddc7e8a578a7a00" providerId="LiveId" clId="{D2D368CE-3440-4A2E-81CA-E6B1FF009A78}" dt="2020-03-29T06:30:04.539" v="6591" actId="478"/>
          <ac:cxnSpMkLst>
            <pc:docMk/>
            <pc:sldMk cId="379831073" sldId="313"/>
            <ac:cxnSpMk id="67" creationId="{CEAB07A2-2F11-4118-9732-A151248F838B}"/>
          </ac:cxnSpMkLst>
        </pc:cxnChg>
        <pc:cxnChg chg="add del mod">
          <ac:chgData name="Saim Mehmood" userId="dddc7e8a578a7a00" providerId="LiveId" clId="{D2D368CE-3440-4A2E-81CA-E6B1FF009A78}" dt="2020-03-29T06:30:04.539" v="6591" actId="478"/>
          <ac:cxnSpMkLst>
            <pc:docMk/>
            <pc:sldMk cId="379831073" sldId="313"/>
            <ac:cxnSpMk id="68" creationId="{F882E637-0069-4674-B21F-BB2BB2A5DEF7}"/>
          </ac:cxnSpMkLst>
        </pc:cxnChg>
        <pc:cxnChg chg="add del mod">
          <ac:chgData name="Saim Mehmood" userId="dddc7e8a578a7a00" providerId="LiveId" clId="{D2D368CE-3440-4A2E-81CA-E6B1FF009A78}" dt="2020-03-29T06:30:04.539" v="6591" actId="478"/>
          <ac:cxnSpMkLst>
            <pc:docMk/>
            <pc:sldMk cId="379831073" sldId="313"/>
            <ac:cxnSpMk id="69" creationId="{9C92FB67-855D-48E2-B33B-60350AD1594F}"/>
          </ac:cxnSpMkLst>
        </pc:cxnChg>
        <pc:cxnChg chg="add del mod">
          <ac:chgData name="Saim Mehmood" userId="dddc7e8a578a7a00" providerId="LiveId" clId="{D2D368CE-3440-4A2E-81CA-E6B1FF009A78}" dt="2020-03-29T06:30:04.539" v="6591" actId="478"/>
          <ac:cxnSpMkLst>
            <pc:docMk/>
            <pc:sldMk cId="379831073" sldId="313"/>
            <ac:cxnSpMk id="70" creationId="{66141CE7-5299-42A2-BDCC-D948CDDCAA88}"/>
          </ac:cxnSpMkLst>
        </pc:cxnChg>
        <pc:cxnChg chg="add del mod">
          <ac:chgData name="Saim Mehmood" userId="dddc7e8a578a7a00" providerId="LiveId" clId="{D2D368CE-3440-4A2E-81CA-E6B1FF009A78}" dt="2020-03-29T06:30:04.539" v="6591" actId="478"/>
          <ac:cxnSpMkLst>
            <pc:docMk/>
            <pc:sldMk cId="379831073" sldId="313"/>
            <ac:cxnSpMk id="72" creationId="{41441804-77D8-4CCE-AAD0-20E1D61F681B}"/>
          </ac:cxnSpMkLst>
        </pc:cxnChg>
        <pc:cxnChg chg="add del mod">
          <ac:chgData name="Saim Mehmood" userId="dddc7e8a578a7a00" providerId="LiveId" clId="{D2D368CE-3440-4A2E-81CA-E6B1FF009A78}" dt="2020-03-29T06:30:04.539" v="6591" actId="478"/>
          <ac:cxnSpMkLst>
            <pc:docMk/>
            <pc:sldMk cId="379831073" sldId="313"/>
            <ac:cxnSpMk id="73" creationId="{7C8FBE79-91B3-4355-96E6-DAB94B580B70}"/>
          </ac:cxnSpMkLst>
        </pc:cxnChg>
        <pc:cxnChg chg="add del mod">
          <ac:chgData name="Saim Mehmood" userId="dddc7e8a578a7a00" providerId="LiveId" clId="{D2D368CE-3440-4A2E-81CA-E6B1FF009A78}" dt="2020-03-29T06:30:04.539" v="6591" actId="478"/>
          <ac:cxnSpMkLst>
            <pc:docMk/>
            <pc:sldMk cId="379831073" sldId="313"/>
            <ac:cxnSpMk id="75" creationId="{81F73B13-1658-40BA-AED4-0D965BFA1D3D}"/>
          </ac:cxnSpMkLst>
        </pc:cxnChg>
        <pc:cxnChg chg="add del mod">
          <ac:chgData name="Saim Mehmood" userId="dddc7e8a578a7a00" providerId="LiveId" clId="{D2D368CE-3440-4A2E-81CA-E6B1FF009A78}" dt="2020-03-29T06:30:04.539" v="6591" actId="478"/>
          <ac:cxnSpMkLst>
            <pc:docMk/>
            <pc:sldMk cId="379831073" sldId="313"/>
            <ac:cxnSpMk id="76" creationId="{4FCF265A-7A82-4B0E-9457-FB8B870123EB}"/>
          </ac:cxnSpMkLst>
        </pc:cxnChg>
        <pc:cxnChg chg="add del mod">
          <ac:chgData name="Saim Mehmood" userId="dddc7e8a578a7a00" providerId="LiveId" clId="{D2D368CE-3440-4A2E-81CA-E6B1FF009A78}" dt="2020-03-29T06:30:04.539" v="6591" actId="478"/>
          <ac:cxnSpMkLst>
            <pc:docMk/>
            <pc:sldMk cId="379831073" sldId="313"/>
            <ac:cxnSpMk id="77" creationId="{7F1E8E37-EDEE-4E50-B2EB-4335BDE8DC03}"/>
          </ac:cxnSpMkLst>
        </pc:cxnChg>
        <pc:cxnChg chg="add del mod">
          <ac:chgData name="Saim Mehmood" userId="dddc7e8a578a7a00" providerId="LiveId" clId="{D2D368CE-3440-4A2E-81CA-E6B1FF009A78}" dt="2020-03-29T06:30:04.539" v="6591" actId="478"/>
          <ac:cxnSpMkLst>
            <pc:docMk/>
            <pc:sldMk cId="379831073" sldId="313"/>
            <ac:cxnSpMk id="78" creationId="{0FC99FC0-DE3D-4A84-8E87-8224CAEFCFAC}"/>
          </ac:cxnSpMkLst>
        </pc:cxnChg>
        <pc:cxnChg chg="add del mod">
          <ac:chgData name="Saim Mehmood" userId="dddc7e8a578a7a00" providerId="LiveId" clId="{D2D368CE-3440-4A2E-81CA-E6B1FF009A78}" dt="2020-03-29T06:30:04.539" v="6591" actId="478"/>
          <ac:cxnSpMkLst>
            <pc:docMk/>
            <pc:sldMk cId="379831073" sldId="313"/>
            <ac:cxnSpMk id="79" creationId="{51F2EDC8-A8BF-4BD3-B3AD-DE2A9021A193}"/>
          </ac:cxnSpMkLst>
        </pc:cxnChg>
      </pc:sldChg>
      <pc:sldChg chg="add del">
        <pc:chgData name="Saim Mehmood" userId="dddc7e8a578a7a00" providerId="LiveId" clId="{D2D368CE-3440-4A2E-81CA-E6B1FF009A78}" dt="2020-03-26T18:48:34.114" v="5170" actId="2696"/>
        <pc:sldMkLst>
          <pc:docMk/>
          <pc:sldMk cId="3189807363" sldId="314"/>
        </pc:sldMkLst>
      </pc:sldChg>
      <pc:sldChg chg="addSp delSp modSp add modAnim">
        <pc:chgData name="Saim Mehmood" userId="dddc7e8a578a7a00" providerId="LiveId" clId="{D2D368CE-3440-4A2E-81CA-E6B1FF009A78}" dt="2020-03-27T22:17:59.706" v="6313" actId="1076"/>
        <pc:sldMkLst>
          <pc:docMk/>
          <pc:sldMk cId="1217050517" sldId="315"/>
        </pc:sldMkLst>
        <pc:spChg chg="add del mod">
          <ac:chgData name="Saim Mehmood" userId="dddc7e8a578a7a00" providerId="LiveId" clId="{D2D368CE-3440-4A2E-81CA-E6B1FF009A78}" dt="2020-03-27T20:39:41.490" v="5812"/>
          <ac:spMkLst>
            <pc:docMk/>
            <pc:sldMk cId="1217050517" sldId="315"/>
            <ac:spMk id="3" creationId="{3FDF432D-9490-4C1C-B587-A06518853494}"/>
          </ac:spMkLst>
        </pc:spChg>
        <pc:spChg chg="add mod">
          <ac:chgData name="Saim Mehmood" userId="dddc7e8a578a7a00" providerId="LiveId" clId="{D2D368CE-3440-4A2E-81CA-E6B1FF009A78}" dt="2020-03-27T20:47:29.177" v="5903" actId="1076"/>
          <ac:spMkLst>
            <pc:docMk/>
            <pc:sldMk cId="1217050517" sldId="315"/>
            <ac:spMk id="7" creationId="{76398786-8CA5-4B1C-A482-BCE4D767FA6F}"/>
          </ac:spMkLst>
        </pc:spChg>
        <pc:spChg chg="add mod">
          <ac:chgData name="Saim Mehmood" userId="dddc7e8a578a7a00" providerId="LiveId" clId="{D2D368CE-3440-4A2E-81CA-E6B1FF009A78}" dt="2020-03-27T20:44:08.178" v="5865" actId="465"/>
          <ac:spMkLst>
            <pc:docMk/>
            <pc:sldMk cId="1217050517" sldId="315"/>
            <ac:spMk id="8" creationId="{151901AD-0716-400D-AAEA-797C6480AD8F}"/>
          </ac:spMkLst>
        </pc:spChg>
        <pc:spChg chg="add mod">
          <ac:chgData name="Saim Mehmood" userId="dddc7e8a578a7a00" providerId="LiveId" clId="{D2D368CE-3440-4A2E-81CA-E6B1FF009A78}" dt="2020-03-27T22:17:59.706" v="6313" actId="1076"/>
          <ac:spMkLst>
            <pc:docMk/>
            <pc:sldMk cId="1217050517" sldId="315"/>
            <ac:spMk id="9" creationId="{BE256EC7-5A19-48E2-9F2F-5BBE9884CD26}"/>
          </ac:spMkLst>
        </pc:spChg>
        <pc:spChg chg="add mod">
          <ac:chgData name="Saim Mehmood" userId="dddc7e8a578a7a00" providerId="LiveId" clId="{D2D368CE-3440-4A2E-81CA-E6B1FF009A78}" dt="2020-03-27T20:47:25.681" v="5902" actId="1076"/>
          <ac:spMkLst>
            <pc:docMk/>
            <pc:sldMk cId="1217050517" sldId="315"/>
            <ac:spMk id="10" creationId="{6A88DC7C-4B80-47FD-A3E4-8D49D8220146}"/>
          </ac:spMkLst>
        </pc:spChg>
        <pc:spChg chg="add mod">
          <ac:chgData name="Saim Mehmood" userId="dddc7e8a578a7a00" providerId="LiveId" clId="{D2D368CE-3440-4A2E-81CA-E6B1FF009A78}" dt="2020-03-27T20:47:25.681" v="5902" actId="1076"/>
          <ac:spMkLst>
            <pc:docMk/>
            <pc:sldMk cId="1217050517" sldId="315"/>
            <ac:spMk id="11" creationId="{9A0D088F-D7B8-4505-9ADD-77661D8E31EF}"/>
          </ac:spMkLst>
        </pc:spChg>
        <pc:picChg chg="mod modCrop">
          <ac:chgData name="Saim Mehmood" userId="dddc7e8a578a7a00" providerId="LiveId" clId="{D2D368CE-3440-4A2E-81CA-E6B1FF009A78}" dt="2020-03-27T20:39:14.969" v="5809" actId="1076"/>
          <ac:picMkLst>
            <pc:docMk/>
            <pc:sldMk cId="1217050517" sldId="315"/>
            <ac:picMk id="4" creationId="{306EE075-CCAA-4926-A011-2514196C6C86}"/>
          </ac:picMkLst>
        </pc:picChg>
        <pc:picChg chg="mod ord modCrop">
          <ac:chgData name="Saim Mehmood" userId="dddc7e8a578a7a00" providerId="LiveId" clId="{D2D368CE-3440-4A2E-81CA-E6B1FF009A78}" dt="2020-03-27T20:38:59.409" v="5805" actId="1076"/>
          <ac:picMkLst>
            <pc:docMk/>
            <pc:sldMk cId="1217050517" sldId="315"/>
            <ac:picMk id="5" creationId="{15B5A74C-3E6F-41AB-8FE8-F0C14510C637}"/>
          </ac:picMkLst>
        </pc:picChg>
        <pc:picChg chg="mod modCrop">
          <ac:chgData name="Saim Mehmood" userId="dddc7e8a578a7a00" providerId="LiveId" clId="{D2D368CE-3440-4A2E-81CA-E6B1FF009A78}" dt="2020-03-27T20:39:13.113" v="5808" actId="1076"/>
          <ac:picMkLst>
            <pc:docMk/>
            <pc:sldMk cId="1217050517" sldId="315"/>
            <ac:picMk id="6" creationId="{CBCDA219-990F-43F3-AEAF-82D13AA4A5FF}"/>
          </ac:picMkLst>
        </pc:picChg>
      </pc:sldChg>
      <pc:sldChg chg="addSp delSp modSp add delAnim modAnim modNotesTx">
        <pc:chgData name="Saim Mehmood" userId="dddc7e8a578a7a00" providerId="LiveId" clId="{D2D368CE-3440-4A2E-81CA-E6B1FF009A78}" dt="2020-03-29T06:30:52.193" v="6599"/>
        <pc:sldMkLst>
          <pc:docMk/>
          <pc:sldMk cId="258793228" sldId="316"/>
        </pc:sldMkLst>
        <pc:spChg chg="mod">
          <ac:chgData name="Saim Mehmood" userId="dddc7e8a578a7a00" providerId="LiveId" clId="{D2D368CE-3440-4A2E-81CA-E6B1FF009A78}" dt="2020-03-27T04:45:37.228" v="5629" actId="20577"/>
          <ac:spMkLst>
            <pc:docMk/>
            <pc:sldMk cId="258793228" sldId="316"/>
            <ac:spMk id="2" creationId="{AB1A7BCA-2B16-423B-91C8-C8A568276966}"/>
          </ac:spMkLst>
        </pc:spChg>
        <pc:spChg chg="del mod">
          <ac:chgData name="Saim Mehmood" userId="dddc7e8a578a7a00" providerId="LiveId" clId="{D2D368CE-3440-4A2E-81CA-E6B1FF009A78}" dt="2020-03-27T04:45:32.627" v="5619" actId="478"/>
          <ac:spMkLst>
            <pc:docMk/>
            <pc:sldMk cId="258793228" sldId="316"/>
            <ac:spMk id="3" creationId="{19ADB9DD-18E8-41A1-A7DB-3FC5C0C97926}"/>
          </ac:spMkLst>
        </pc:spChg>
        <pc:spChg chg="add mod">
          <ac:chgData name="Saim Mehmood" userId="dddc7e8a578a7a00" providerId="LiveId" clId="{D2D368CE-3440-4A2E-81CA-E6B1FF009A78}" dt="2020-03-27T05:40:56.463" v="5642" actId="1076"/>
          <ac:spMkLst>
            <pc:docMk/>
            <pc:sldMk cId="258793228" sldId="316"/>
            <ac:spMk id="4" creationId="{D28DC8BE-8B50-4A20-A371-1FEAAA76B445}"/>
          </ac:spMkLst>
        </pc:spChg>
        <pc:spChg chg="add del mod">
          <ac:chgData name="Saim Mehmood" userId="dddc7e8a578a7a00" providerId="LiveId" clId="{D2D368CE-3440-4A2E-81CA-E6B1FF009A78}" dt="2020-03-29T06:02:53.086" v="6580" actId="478"/>
          <ac:spMkLst>
            <pc:docMk/>
            <pc:sldMk cId="258793228" sldId="316"/>
            <ac:spMk id="8" creationId="{1E322390-1961-4AF0-AE5F-37FEE9DAB644}"/>
          </ac:spMkLst>
        </pc:spChg>
        <pc:spChg chg="add del mod">
          <ac:chgData name="Saim Mehmood" userId="dddc7e8a578a7a00" providerId="LiveId" clId="{D2D368CE-3440-4A2E-81CA-E6B1FF009A78}" dt="2020-03-29T06:02:53.086" v="6580" actId="478"/>
          <ac:spMkLst>
            <pc:docMk/>
            <pc:sldMk cId="258793228" sldId="316"/>
            <ac:spMk id="9" creationId="{8A620FDA-2DF2-4AA4-BCAB-1A2E7822DE28}"/>
          </ac:spMkLst>
        </pc:spChg>
        <pc:spChg chg="add del mod">
          <ac:chgData name="Saim Mehmood" userId="dddc7e8a578a7a00" providerId="LiveId" clId="{D2D368CE-3440-4A2E-81CA-E6B1FF009A78}" dt="2020-03-29T06:02:53.086" v="6580" actId="478"/>
          <ac:spMkLst>
            <pc:docMk/>
            <pc:sldMk cId="258793228" sldId="316"/>
            <ac:spMk id="10" creationId="{B8EF11B1-344C-4BD9-BE6C-CA0540DA0DB7}"/>
          </ac:spMkLst>
        </pc:spChg>
        <pc:spChg chg="add del mod">
          <ac:chgData name="Saim Mehmood" userId="dddc7e8a578a7a00" providerId="LiveId" clId="{D2D368CE-3440-4A2E-81CA-E6B1FF009A78}" dt="2020-03-29T06:02:53.086" v="6580" actId="478"/>
          <ac:spMkLst>
            <pc:docMk/>
            <pc:sldMk cId="258793228" sldId="316"/>
            <ac:spMk id="11" creationId="{35BAE0EE-2A89-4641-9FDF-66DE02C9E030}"/>
          </ac:spMkLst>
        </pc:spChg>
        <pc:spChg chg="add del mod">
          <ac:chgData name="Saim Mehmood" userId="dddc7e8a578a7a00" providerId="LiveId" clId="{D2D368CE-3440-4A2E-81CA-E6B1FF009A78}" dt="2020-03-29T06:02:53.086" v="6580" actId="478"/>
          <ac:spMkLst>
            <pc:docMk/>
            <pc:sldMk cId="258793228" sldId="316"/>
            <ac:spMk id="15" creationId="{7D5E547A-11D8-4CB8-BC20-C8CF74408304}"/>
          </ac:spMkLst>
        </pc:spChg>
        <pc:spChg chg="add del mod">
          <ac:chgData name="Saim Mehmood" userId="dddc7e8a578a7a00" providerId="LiveId" clId="{D2D368CE-3440-4A2E-81CA-E6B1FF009A78}" dt="2020-03-29T06:02:53.086" v="6580" actId="478"/>
          <ac:spMkLst>
            <pc:docMk/>
            <pc:sldMk cId="258793228" sldId="316"/>
            <ac:spMk id="16" creationId="{458D7C47-6C8B-4D06-868A-3883BBD03F0B}"/>
          </ac:spMkLst>
        </pc:spChg>
        <pc:spChg chg="add del mod">
          <ac:chgData name="Saim Mehmood" userId="dddc7e8a578a7a00" providerId="LiveId" clId="{D2D368CE-3440-4A2E-81CA-E6B1FF009A78}" dt="2020-03-29T06:02:53.086" v="6580" actId="478"/>
          <ac:spMkLst>
            <pc:docMk/>
            <pc:sldMk cId="258793228" sldId="316"/>
            <ac:spMk id="17" creationId="{E5B8A68F-150B-4095-B30D-D638277938E4}"/>
          </ac:spMkLst>
        </pc:spChg>
        <pc:spChg chg="add del mod">
          <ac:chgData name="Saim Mehmood" userId="dddc7e8a578a7a00" providerId="LiveId" clId="{D2D368CE-3440-4A2E-81CA-E6B1FF009A78}" dt="2020-03-29T06:02:53.086" v="6580" actId="478"/>
          <ac:spMkLst>
            <pc:docMk/>
            <pc:sldMk cId="258793228" sldId="316"/>
            <ac:spMk id="18" creationId="{AE163D5D-8FC6-43C7-BD70-B83BCB00EC65}"/>
          </ac:spMkLst>
        </pc:spChg>
        <pc:spChg chg="add del mod">
          <ac:chgData name="Saim Mehmood" userId="dddc7e8a578a7a00" providerId="LiveId" clId="{D2D368CE-3440-4A2E-81CA-E6B1FF009A78}" dt="2020-03-29T06:02:53.086" v="6580" actId="478"/>
          <ac:spMkLst>
            <pc:docMk/>
            <pc:sldMk cId="258793228" sldId="316"/>
            <ac:spMk id="26" creationId="{882F5193-0A02-475A-92B6-74BCB4F8FCC0}"/>
          </ac:spMkLst>
        </pc:spChg>
        <pc:spChg chg="add del mod">
          <ac:chgData name="Saim Mehmood" userId="dddc7e8a578a7a00" providerId="LiveId" clId="{D2D368CE-3440-4A2E-81CA-E6B1FF009A78}" dt="2020-03-29T06:02:53.086" v="6580" actId="478"/>
          <ac:spMkLst>
            <pc:docMk/>
            <pc:sldMk cId="258793228" sldId="316"/>
            <ac:spMk id="27" creationId="{F6C9C95C-0413-458C-9B73-1DE1B7994011}"/>
          </ac:spMkLst>
        </pc:spChg>
        <pc:spChg chg="add del mod">
          <ac:chgData name="Saim Mehmood" userId="dddc7e8a578a7a00" providerId="LiveId" clId="{D2D368CE-3440-4A2E-81CA-E6B1FF009A78}" dt="2020-03-29T06:02:53.086" v="6580" actId="478"/>
          <ac:spMkLst>
            <pc:docMk/>
            <pc:sldMk cId="258793228" sldId="316"/>
            <ac:spMk id="28" creationId="{A8FD3DA6-DF5C-4D12-AB5A-123BBA64080E}"/>
          </ac:spMkLst>
        </pc:spChg>
        <pc:spChg chg="add del mod">
          <ac:chgData name="Saim Mehmood" userId="dddc7e8a578a7a00" providerId="LiveId" clId="{D2D368CE-3440-4A2E-81CA-E6B1FF009A78}" dt="2020-03-29T06:02:53.086" v="6580" actId="478"/>
          <ac:spMkLst>
            <pc:docMk/>
            <pc:sldMk cId="258793228" sldId="316"/>
            <ac:spMk id="29" creationId="{FFAA3C04-0A66-483F-948B-16746F71BEEA}"/>
          </ac:spMkLst>
        </pc:spChg>
        <pc:spChg chg="add del mod">
          <ac:chgData name="Saim Mehmood" userId="dddc7e8a578a7a00" providerId="LiveId" clId="{D2D368CE-3440-4A2E-81CA-E6B1FF009A78}" dt="2020-03-29T06:02:53.086" v="6580" actId="478"/>
          <ac:spMkLst>
            <pc:docMk/>
            <pc:sldMk cId="258793228" sldId="316"/>
            <ac:spMk id="37" creationId="{531CAA74-646E-4B8F-AE69-A6F790B85C1F}"/>
          </ac:spMkLst>
        </pc:spChg>
        <pc:spChg chg="add del mod">
          <ac:chgData name="Saim Mehmood" userId="dddc7e8a578a7a00" providerId="LiveId" clId="{D2D368CE-3440-4A2E-81CA-E6B1FF009A78}" dt="2020-03-29T06:02:53.086" v="6580" actId="478"/>
          <ac:spMkLst>
            <pc:docMk/>
            <pc:sldMk cId="258793228" sldId="316"/>
            <ac:spMk id="38" creationId="{D081620B-9ED4-45E0-9576-F4165D2F3DD3}"/>
          </ac:spMkLst>
        </pc:spChg>
        <pc:spChg chg="add del mod">
          <ac:chgData name="Saim Mehmood" userId="dddc7e8a578a7a00" providerId="LiveId" clId="{D2D368CE-3440-4A2E-81CA-E6B1FF009A78}" dt="2020-03-29T06:02:53.086" v="6580" actId="478"/>
          <ac:spMkLst>
            <pc:docMk/>
            <pc:sldMk cId="258793228" sldId="316"/>
            <ac:spMk id="39" creationId="{7B0E7FBF-B435-4D02-BE37-2D82A858E5D4}"/>
          </ac:spMkLst>
        </pc:spChg>
        <pc:spChg chg="add del mod">
          <ac:chgData name="Saim Mehmood" userId="dddc7e8a578a7a00" providerId="LiveId" clId="{D2D368CE-3440-4A2E-81CA-E6B1FF009A78}" dt="2020-03-29T06:02:53.086" v="6580" actId="478"/>
          <ac:spMkLst>
            <pc:docMk/>
            <pc:sldMk cId="258793228" sldId="316"/>
            <ac:spMk id="40" creationId="{8E0F1E8F-448F-4A0F-B1B4-4B19416F80DD}"/>
          </ac:spMkLst>
        </pc:spChg>
        <pc:spChg chg="add del mod">
          <ac:chgData name="Saim Mehmood" userId="dddc7e8a578a7a00" providerId="LiveId" clId="{D2D368CE-3440-4A2E-81CA-E6B1FF009A78}" dt="2020-03-29T06:02:53.086" v="6580" actId="478"/>
          <ac:spMkLst>
            <pc:docMk/>
            <pc:sldMk cId="258793228" sldId="316"/>
            <ac:spMk id="48" creationId="{7272441D-AA54-4FE2-ADBF-E569F8BFAB53}"/>
          </ac:spMkLst>
        </pc:spChg>
        <pc:spChg chg="add del mod">
          <ac:chgData name="Saim Mehmood" userId="dddc7e8a578a7a00" providerId="LiveId" clId="{D2D368CE-3440-4A2E-81CA-E6B1FF009A78}" dt="2020-03-29T06:02:53.086" v="6580" actId="478"/>
          <ac:spMkLst>
            <pc:docMk/>
            <pc:sldMk cId="258793228" sldId="316"/>
            <ac:spMk id="50" creationId="{247DFA94-8759-44D0-8ECD-B7B8DFFCF669}"/>
          </ac:spMkLst>
        </pc:spChg>
        <pc:spChg chg="add del mod">
          <ac:chgData name="Saim Mehmood" userId="dddc7e8a578a7a00" providerId="LiveId" clId="{D2D368CE-3440-4A2E-81CA-E6B1FF009A78}" dt="2020-03-29T06:02:53.086" v="6580" actId="478"/>
          <ac:spMkLst>
            <pc:docMk/>
            <pc:sldMk cId="258793228" sldId="316"/>
            <ac:spMk id="52" creationId="{67153682-C391-4668-980F-E6431EC08B09}"/>
          </ac:spMkLst>
        </pc:spChg>
        <pc:spChg chg="add del mod">
          <ac:chgData name="Saim Mehmood" userId="dddc7e8a578a7a00" providerId="LiveId" clId="{D2D368CE-3440-4A2E-81CA-E6B1FF009A78}" dt="2020-03-29T06:02:53.086" v="6580" actId="478"/>
          <ac:spMkLst>
            <pc:docMk/>
            <pc:sldMk cId="258793228" sldId="316"/>
            <ac:spMk id="54" creationId="{6C1DC68C-0B73-4D75-B150-541A569048F6}"/>
          </ac:spMkLst>
        </pc:spChg>
        <pc:spChg chg="add del mod">
          <ac:chgData name="Saim Mehmood" userId="dddc7e8a578a7a00" providerId="LiveId" clId="{D2D368CE-3440-4A2E-81CA-E6B1FF009A78}" dt="2020-03-29T06:02:53.086" v="6580" actId="478"/>
          <ac:spMkLst>
            <pc:docMk/>
            <pc:sldMk cId="258793228" sldId="316"/>
            <ac:spMk id="56" creationId="{12EE29DE-C5A7-4314-8365-6210A6168C17}"/>
          </ac:spMkLst>
        </pc:spChg>
        <pc:spChg chg="add del mod">
          <ac:chgData name="Saim Mehmood" userId="dddc7e8a578a7a00" providerId="LiveId" clId="{D2D368CE-3440-4A2E-81CA-E6B1FF009A78}" dt="2020-03-29T06:02:53.086" v="6580" actId="478"/>
          <ac:spMkLst>
            <pc:docMk/>
            <pc:sldMk cId="258793228" sldId="316"/>
            <ac:spMk id="58" creationId="{84F0AA6E-5B19-4667-8FBB-9B11DC1F55F8}"/>
          </ac:spMkLst>
        </pc:spChg>
        <pc:spChg chg="add del mod">
          <ac:chgData name="Saim Mehmood" userId="dddc7e8a578a7a00" providerId="LiveId" clId="{D2D368CE-3440-4A2E-81CA-E6B1FF009A78}" dt="2020-03-29T06:02:53.086" v="6580" actId="478"/>
          <ac:spMkLst>
            <pc:docMk/>
            <pc:sldMk cId="258793228" sldId="316"/>
            <ac:spMk id="60" creationId="{03F2A1B1-D28E-4EF1-A7E6-36565D876DF3}"/>
          </ac:spMkLst>
        </pc:spChg>
        <pc:spChg chg="add del mod">
          <ac:chgData name="Saim Mehmood" userId="dddc7e8a578a7a00" providerId="LiveId" clId="{D2D368CE-3440-4A2E-81CA-E6B1FF009A78}" dt="2020-03-29T06:02:53.086" v="6580" actId="478"/>
          <ac:spMkLst>
            <pc:docMk/>
            <pc:sldMk cId="258793228" sldId="316"/>
            <ac:spMk id="66" creationId="{48F1CD56-74FB-4B30-A8D7-1CDC3C721903}"/>
          </ac:spMkLst>
        </pc:spChg>
        <pc:spChg chg="add del mod">
          <ac:chgData name="Saim Mehmood" userId="dddc7e8a578a7a00" providerId="LiveId" clId="{D2D368CE-3440-4A2E-81CA-E6B1FF009A78}" dt="2020-03-29T06:02:53.086" v="6580" actId="478"/>
          <ac:spMkLst>
            <pc:docMk/>
            <pc:sldMk cId="258793228" sldId="316"/>
            <ac:spMk id="69" creationId="{458594D1-4284-4580-8876-54908BBA3C64}"/>
          </ac:spMkLst>
        </pc:spChg>
        <pc:spChg chg="add mod">
          <ac:chgData name="Saim Mehmood" userId="dddc7e8a578a7a00" providerId="LiveId" clId="{D2D368CE-3440-4A2E-81CA-E6B1FF009A78}" dt="2020-03-29T06:04:09.089" v="6590" actId="1076"/>
          <ac:spMkLst>
            <pc:docMk/>
            <pc:sldMk cId="258793228" sldId="316"/>
            <ac:spMk id="75" creationId="{FAC05D38-6A40-49CC-8F42-BA25CA6441EB}"/>
          </ac:spMkLst>
        </pc:spChg>
        <pc:picChg chg="add mod">
          <ac:chgData name="Saim Mehmood" userId="dddc7e8a578a7a00" providerId="LiveId" clId="{D2D368CE-3440-4A2E-81CA-E6B1FF009A78}" dt="2020-03-27T05:40:40.945" v="5641" actId="1076"/>
          <ac:picMkLst>
            <pc:docMk/>
            <pc:sldMk cId="258793228" sldId="316"/>
            <ac:picMk id="76" creationId="{D358EE25-6110-48A0-B519-A8B465771234}"/>
          </ac:picMkLst>
        </pc:picChg>
        <pc:picChg chg="add mod">
          <ac:chgData name="Saim Mehmood" userId="dddc7e8a578a7a00" providerId="LiveId" clId="{D2D368CE-3440-4A2E-81CA-E6B1FF009A78}" dt="2020-03-29T06:03:27.531" v="6587" actId="14100"/>
          <ac:picMkLst>
            <pc:docMk/>
            <pc:sldMk cId="258793228" sldId="316"/>
            <ac:picMk id="78" creationId="{0DFDE4C7-04D8-40E2-8152-BAE6229C9764}"/>
          </ac:picMkLst>
        </pc:picChg>
        <pc:cxnChg chg="add del mod">
          <ac:chgData name="Saim Mehmood" userId="dddc7e8a578a7a00" providerId="LiveId" clId="{D2D368CE-3440-4A2E-81CA-E6B1FF009A78}" dt="2020-03-29T06:02:53.086" v="6580" actId="478"/>
          <ac:cxnSpMkLst>
            <pc:docMk/>
            <pc:sldMk cId="258793228" sldId="316"/>
            <ac:cxnSpMk id="5" creationId="{6FACFD29-0DBF-448E-AA29-E1E995A11EAC}"/>
          </ac:cxnSpMkLst>
        </pc:cxnChg>
        <pc:cxnChg chg="add del mod">
          <ac:chgData name="Saim Mehmood" userId="dddc7e8a578a7a00" providerId="LiveId" clId="{D2D368CE-3440-4A2E-81CA-E6B1FF009A78}" dt="2020-03-29T06:02:53.086" v="6580" actId="478"/>
          <ac:cxnSpMkLst>
            <pc:docMk/>
            <pc:sldMk cId="258793228" sldId="316"/>
            <ac:cxnSpMk id="6" creationId="{AF00F1C7-4620-4441-A961-9250A36515D7}"/>
          </ac:cxnSpMkLst>
        </pc:cxnChg>
        <pc:cxnChg chg="add del mod">
          <ac:chgData name="Saim Mehmood" userId="dddc7e8a578a7a00" providerId="LiveId" clId="{D2D368CE-3440-4A2E-81CA-E6B1FF009A78}" dt="2020-03-29T06:02:53.086" v="6580" actId="478"/>
          <ac:cxnSpMkLst>
            <pc:docMk/>
            <pc:sldMk cId="258793228" sldId="316"/>
            <ac:cxnSpMk id="7" creationId="{68D9EC73-F5AE-41B1-AC18-79305F21B4A2}"/>
          </ac:cxnSpMkLst>
        </pc:cxnChg>
        <pc:cxnChg chg="add del mod">
          <ac:chgData name="Saim Mehmood" userId="dddc7e8a578a7a00" providerId="LiveId" clId="{D2D368CE-3440-4A2E-81CA-E6B1FF009A78}" dt="2020-03-29T06:02:53.086" v="6580" actId="478"/>
          <ac:cxnSpMkLst>
            <pc:docMk/>
            <pc:sldMk cId="258793228" sldId="316"/>
            <ac:cxnSpMk id="12" creationId="{B7A1B0F2-DC0F-4525-97D5-B16809C6A0B4}"/>
          </ac:cxnSpMkLst>
        </pc:cxnChg>
        <pc:cxnChg chg="add del mod">
          <ac:chgData name="Saim Mehmood" userId="dddc7e8a578a7a00" providerId="LiveId" clId="{D2D368CE-3440-4A2E-81CA-E6B1FF009A78}" dt="2020-03-29T06:02:53.086" v="6580" actId="478"/>
          <ac:cxnSpMkLst>
            <pc:docMk/>
            <pc:sldMk cId="258793228" sldId="316"/>
            <ac:cxnSpMk id="13" creationId="{42A4F547-0E18-48CD-AE06-E63DA68FBD5E}"/>
          </ac:cxnSpMkLst>
        </pc:cxnChg>
        <pc:cxnChg chg="add del mod">
          <ac:chgData name="Saim Mehmood" userId="dddc7e8a578a7a00" providerId="LiveId" clId="{D2D368CE-3440-4A2E-81CA-E6B1FF009A78}" dt="2020-03-29T06:02:53.086" v="6580" actId="478"/>
          <ac:cxnSpMkLst>
            <pc:docMk/>
            <pc:sldMk cId="258793228" sldId="316"/>
            <ac:cxnSpMk id="14" creationId="{7AADACF6-5900-450F-A84E-45453D3B1B63}"/>
          </ac:cxnSpMkLst>
        </pc:cxnChg>
        <pc:cxnChg chg="add del mod">
          <ac:chgData name="Saim Mehmood" userId="dddc7e8a578a7a00" providerId="LiveId" clId="{D2D368CE-3440-4A2E-81CA-E6B1FF009A78}" dt="2020-03-29T06:02:53.086" v="6580" actId="478"/>
          <ac:cxnSpMkLst>
            <pc:docMk/>
            <pc:sldMk cId="258793228" sldId="316"/>
            <ac:cxnSpMk id="19" creationId="{96612063-850E-4D01-AEF7-0A8AE11D73C3}"/>
          </ac:cxnSpMkLst>
        </pc:cxnChg>
        <pc:cxnChg chg="add del mod">
          <ac:chgData name="Saim Mehmood" userId="dddc7e8a578a7a00" providerId="LiveId" clId="{D2D368CE-3440-4A2E-81CA-E6B1FF009A78}" dt="2020-03-29T06:02:53.086" v="6580" actId="478"/>
          <ac:cxnSpMkLst>
            <pc:docMk/>
            <pc:sldMk cId="258793228" sldId="316"/>
            <ac:cxnSpMk id="20" creationId="{DECE30C3-0503-4092-A275-05B9A8180E14}"/>
          </ac:cxnSpMkLst>
        </pc:cxnChg>
        <pc:cxnChg chg="add del mod">
          <ac:chgData name="Saim Mehmood" userId="dddc7e8a578a7a00" providerId="LiveId" clId="{D2D368CE-3440-4A2E-81CA-E6B1FF009A78}" dt="2020-03-29T06:02:53.086" v="6580" actId="478"/>
          <ac:cxnSpMkLst>
            <pc:docMk/>
            <pc:sldMk cId="258793228" sldId="316"/>
            <ac:cxnSpMk id="21" creationId="{765E2781-77A9-4553-B080-9440E5BA111C}"/>
          </ac:cxnSpMkLst>
        </pc:cxnChg>
        <pc:cxnChg chg="add del mod">
          <ac:chgData name="Saim Mehmood" userId="dddc7e8a578a7a00" providerId="LiveId" clId="{D2D368CE-3440-4A2E-81CA-E6B1FF009A78}" dt="2020-03-29T06:02:53.086" v="6580" actId="478"/>
          <ac:cxnSpMkLst>
            <pc:docMk/>
            <pc:sldMk cId="258793228" sldId="316"/>
            <ac:cxnSpMk id="22" creationId="{11733CAD-F91F-49CB-A311-013EC9B94CEF}"/>
          </ac:cxnSpMkLst>
        </pc:cxnChg>
        <pc:cxnChg chg="add del mod">
          <ac:chgData name="Saim Mehmood" userId="dddc7e8a578a7a00" providerId="LiveId" clId="{D2D368CE-3440-4A2E-81CA-E6B1FF009A78}" dt="2020-03-29T06:02:53.086" v="6580" actId="478"/>
          <ac:cxnSpMkLst>
            <pc:docMk/>
            <pc:sldMk cId="258793228" sldId="316"/>
            <ac:cxnSpMk id="23" creationId="{56A51860-67A8-418C-ABA3-17490C3689F1}"/>
          </ac:cxnSpMkLst>
        </pc:cxnChg>
        <pc:cxnChg chg="add del mod">
          <ac:chgData name="Saim Mehmood" userId="dddc7e8a578a7a00" providerId="LiveId" clId="{D2D368CE-3440-4A2E-81CA-E6B1FF009A78}" dt="2020-03-29T06:02:53.086" v="6580" actId="478"/>
          <ac:cxnSpMkLst>
            <pc:docMk/>
            <pc:sldMk cId="258793228" sldId="316"/>
            <ac:cxnSpMk id="24" creationId="{F50DF1DB-0E0F-434E-9F75-EB4C6E6608D0}"/>
          </ac:cxnSpMkLst>
        </pc:cxnChg>
        <pc:cxnChg chg="add del mod">
          <ac:chgData name="Saim Mehmood" userId="dddc7e8a578a7a00" providerId="LiveId" clId="{D2D368CE-3440-4A2E-81CA-E6B1FF009A78}" dt="2020-03-29T06:02:53.086" v="6580" actId="478"/>
          <ac:cxnSpMkLst>
            <pc:docMk/>
            <pc:sldMk cId="258793228" sldId="316"/>
            <ac:cxnSpMk id="25" creationId="{D560D2BD-98A5-49B2-8BB6-C7BF21CC0362}"/>
          </ac:cxnSpMkLst>
        </pc:cxnChg>
        <pc:cxnChg chg="add del mod">
          <ac:chgData name="Saim Mehmood" userId="dddc7e8a578a7a00" providerId="LiveId" clId="{D2D368CE-3440-4A2E-81CA-E6B1FF009A78}" dt="2020-03-29T06:02:53.086" v="6580" actId="478"/>
          <ac:cxnSpMkLst>
            <pc:docMk/>
            <pc:sldMk cId="258793228" sldId="316"/>
            <ac:cxnSpMk id="30" creationId="{AF09E683-CA28-4456-B94C-BE85FBE3BCFE}"/>
          </ac:cxnSpMkLst>
        </pc:cxnChg>
        <pc:cxnChg chg="add del mod">
          <ac:chgData name="Saim Mehmood" userId="dddc7e8a578a7a00" providerId="LiveId" clId="{D2D368CE-3440-4A2E-81CA-E6B1FF009A78}" dt="2020-03-29T06:02:53.086" v="6580" actId="478"/>
          <ac:cxnSpMkLst>
            <pc:docMk/>
            <pc:sldMk cId="258793228" sldId="316"/>
            <ac:cxnSpMk id="31" creationId="{BBB31636-FA43-4566-9686-2E7F5BB0E2B3}"/>
          </ac:cxnSpMkLst>
        </pc:cxnChg>
        <pc:cxnChg chg="add del mod">
          <ac:chgData name="Saim Mehmood" userId="dddc7e8a578a7a00" providerId="LiveId" clId="{D2D368CE-3440-4A2E-81CA-E6B1FF009A78}" dt="2020-03-29T06:02:53.086" v="6580" actId="478"/>
          <ac:cxnSpMkLst>
            <pc:docMk/>
            <pc:sldMk cId="258793228" sldId="316"/>
            <ac:cxnSpMk id="32" creationId="{72299EAE-1EFE-488D-A7C5-7D5B9B5E7656}"/>
          </ac:cxnSpMkLst>
        </pc:cxnChg>
        <pc:cxnChg chg="add del mod">
          <ac:chgData name="Saim Mehmood" userId="dddc7e8a578a7a00" providerId="LiveId" clId="{D2D368CE-3440-4A2E-81CA-E6B1FF009A78}" dt="2020-03-29T06:02:53.086" v="6580" actId="478"/>
          <ac:cxnSpMkLst>
            <pc:docMk/>
            <pc:sldMk cId="258793228" sldId="316"/>
            <ac:cxnSpMk id="33" creationId="{405AA8EF-A500-40F4-8133-9A05D6D59248}"/>
          </ac:cxnSpMkLst>
        </pc:cxnChg>
        <pc:cxnChg chg="add del mod">
          <ac:chgData name="Saim Mehmood" userId="dddc7e8a578a7a00" providerId="LiveId" clId="{D2D368CE-3440-4A2E-81CA-E6B1FF009A78}" dt="2020-03-29T06:02:53.086" v="6580" actId="478"/>
          <ac:cxnSpMkLst>
            <pc:docMk/>
            <pc:sldMk cId="258793228" sldId="316"/>
            <ac:cxnSpMk id="34" creationId="{CE29895E-BA0A-4490-AF06-F7E41E54E48F}"/>
          </ac:cxnSpMkLst>
        </pc:cxnChg>
        <pc:cxnChg chg="add del mod">
          <ac:chgData name="Saim Mehmood" userId="dddc7e8a578a7a00" providerId="LiveId" clId="{D2D368CE-3440-4A2E-81CA-E6B1FF009A78}" dt="2020-03-29T06:02:53.086" v="6580" actId="478"/>
          <ac:cxnSpMkLst>
            <pc:docMk/>
            <pc:sldMk cId="258793228" sldId="316"/>
            <ac:cxnSpMk id="35" creationId="{7B73C3E6-FDA2-4878-8EB5-E1EF68B3EF4D}"/>
          </ac:cxnSpMkLst>
        </pc:cxnChg>
        <pc:cxnChg chg="add del mod">
          <ac:chgData name="Saim Mehmood" userId="dddc7e8a578a7a00" providerId="LiveId" clId="{D2D368CE-3440-4A2E-81CA-E6B1FF009A78}" dt="2020-03-29T06:02:53.086" v="6580" actId="478"/>
          <ac:cxnSpMkLst>
            <pc:docMk/>
            <pc:sldMk cId="258793228" sldId="316"/>
            <ac:cxnSpMk id="36" creationId="{36A4015B-10A2-4D30-9BF1-7AF46A0CED4B}"/>
          </ac:cxnSpMkLst>
        </pc:cxnChg>
        <pc:cxnChg chg="add del mod">
          <ac:chgData name="Saim Mehmood" userId="dddc7e8a578a7a00" providerId="LiveId" clId="{D2D368CE-3440-4A2E-81CA-E6B1FF009A78}" dt="2020-03-29T06:02:53.086" v="6580" actId="478"/>
          <ac:cxnSpMkLst>
            <pc:docMk/>
            <pc:sldMk cId="258793228" sldId="316"/>
            <ac:cxnSpMk id="41" creationId="{2401D43B-9695-4699-91A9-FE7B5463C882}"/>
          </ac:cxnSpMkLst>
        </pc:cxnChg>
        <pc:cxnChg chg="add del mod">
          <ac:chgData name="Saim Mehmood" userId="dddc7e8a578a7a00" providerId="LiveId" clId="{D2D368CE-3440-4A2E-81CA-E6B1FF009A78}" dt="2020-03-29T06:02:53.086" v="6580" actId="478"/>
          <ac:cxnSpMkLst>
            <pc:docMk/>
            <pc:sldMk cId="258793228" sldId="316"/>
            <ac:cxnSpMk id="42" creationId="{71828813-3B76-48A6-973F-91DF6B7EF189}"/>
          </ac:cxnSpMkLst>
        </pc:cxnChg>
        <pc:cxnChg chg="add del mod">
          <ac:chgData name="Saim Mehmood" userId="dddc7e8a578a7a00" providerId="LiveId" clId="{D2D368CE-3440-4A2E-81CA-E6B1FF009A78}" dt="2020-03-29T06:02:53.086" v="6580" actId="478"/>
          <ac:cxnSpMkLst>
            <pc:docMk/>
            <pc:sldMk cId="258793228" sldId="316"/>
            <ac:cxnSpMk id="43" creationId="{0F0999F4-E0AD-435E-A012-B80B67921D69}"/>
          </ac:cxnSpMkLst>
        </pc:cxnChg>
        <pc:cxnChg chg="add del mod">
          <ac:chgData name="Saim Mehmood" userId="dddc7e8a578a7a00" providerId="LiveId" clId="{D2D368CE-3440-4A2E-81CA-E6B1FF009A78}" dt="2020-03-29T06:02:53.086" v="6580" actId="478"/>
          <ac:cxnSpMkLst>
            <pc:docMk/>
            <pc:sldMk cId="258793228" sldId="316"/>
            <ac:cxnSpMk id="44" creationId="{17B8182B-234A-4B2C-BE40-D75EA9B72DCF}"/>
          </ac:cxnSpMkLst>
        </pc:cxnChg>
        <pc:cxnChg chg="add del mod">
          <ac:chgData name="Saim Mehmood" userId="dddc7e8a578a7a00" providerId="LiveId" clId="{D2D368CE-3440-4A2E-81CA-E6B1FF009A78}" dt="2020-03-29T06:02:53.086" v="6580" actId="478"/>
          <ac:cxnSpMkLst>
            <pc:docMk/>
            <pc:sldMk cId="258793228" sldId="316"/>
            <ac:cxnSpMk id="45" creationId="{8EC515DF-00D2-4236-A0AB-DF0C7260D1E5}"/>
          </ac:cxnSpMkLst>
        </pc:cxnChg>
        <pc:cxnChg chg="add del mod">
          <ac:chgData name="Saim Mehmood" userId="dddc7e8a578a7a00" providerId="LiveId" clId="{D2D368CE-3440-4A2E-81CA-E6B1FF009A78}" dt="2020-03-29T06:02:53.086" v="6580" actId="478"/>
          <ac:cxnSpMkLst>
            <pc:docMk/>
            <pc:sldMk cId="258793228" sldId="316"/>
            <ac:cxnSpMk id="46" creationId="{C818CD9C-0D64-4531-B1C2-968B3D33E515}"/>
          </ac:cxnSpMkLst>
        </pc:cxnChg>
        <pc:cxnChg chg="add del mod">
          <ac:chgData name="Saim Mehmood" userId="dddc7e8a578a7a00" providerId="LiveId" clId="{D2D368CE-3440-4A2E-81CA-E6B1FF009A78}" dt="2020-03-29T06:02:53.086" v="6580" actId="478"/>
          <ac:cxnSpMkLst>
            <pc:docMk/>
            <pc:sldMk cId="258793228" sldId="316"/>
            <ac:cxnSpMk id="47" creationId="{B5119936-78BE-4DBD-A06D-0E6D50A9822E}"/>
          </ac:cxnSpMkLst>
        </pc:cxnChg>
        <pc:cxnChg chg="add del mod">
          <ac:chgData name="Saim Mehmood" userId="dddc7e8a578a7a00" providerId="LiveId" clId="{D2D368CE-3440-4A2E-81CA-E6B1FF009A78}" dt="2020-03-29T06:02:53.086" v="6580" actId="478"/>
          <ac:cxnSpMkLst>
            <pc:docMk/>
            <pc:sldMk cId="258793228" sldId="316"/>
            <ac:cxnSpMk id="49" creationId="{F88136E9-0653-483F-BF85-7F4A7004790E}"/>
          </ac:cxnSpMkLst>
        </pc:cxnChg>
        <pc:cxnChg chg="add del mod">
          <ac:chgData name="Saim Mehmood" userId="dddc7e8a578a7a00" providerId="LiveId" clId="{D2D368CE-3440-4A2E-81CA-E6B1FF009A78}" dt="2020-03-29T06:02:53.086" v="6580" actId="478"/>
          <ac:cxnSpMkLst>
            <pc:docMk/>
            <pc:sldMk cId="258793228" sldId="316"/>
            <ac:cxnSpMk id="51" creationId="{D63FBA2A-1523-4FFD-8003-5A06BBAE86D3}"/>
          </ac:cxnSpMkLst>
        </pc:cxnChg>
        <pc:cxnChg chg="add del mod">
          <ac:chgData name="Saim Mehmood" userId="dddc7e8a578a7a00" providerId="LiveId" clId="{D2D368CE-3440-4A2E-81CA-E6B1FF009A78}" dt="2020-03-29T06:02:53.086" v="6580" actId="478"/>
          <ac:cxnSpMkLst>
            <pc:docMk/>
            <pc:sldMk cId="258793228" sldId="316"/>
            <ac:cxnSpMk id="53" creationId="{1AA54508-3F2F-4ADF-803C-9A63E8DE1FDE}"/>
          </ac:cxnSpMkLst>
        </pc:cxnChg>
        <pc:cxnChg chg="add del mod">
          <ac:chgData name="Saim Mehmood" userId="dddc7e8a578a7a00" providerId="LiveId" clId="{D2D368CE-3440-4A2E-81CA-E6B1FF009A78}" dt="2020-03-29T06:02:53.086" v="6580" actId="478"/>
          <ac:cxnSpMkLst>
            <pc:docMk/>
            <pc:sldMk cId="258793228" sldId="316"/>
            <ac:cxnSpMk id="55" creationId="{81E61950-7038-4409-95BC-E05CD577FC08}"/>
          </ac:cxnSpMkLst>
        </pc:cxnChg>
        <pc:cxnChg chg="add del mod">
          <ac:chgData name="Saim Mehmood" userId="dddc7e8a578a7a00" providerId="LiveId" clId="{D2D368CE-3440-4A2E-81CA-E6B1FF009A78}" dt="2020-03-29T06:02:53.086" v="6580" actId="478"/>
          <ac:cxnSpMkLst>
            <pc:docMk/>
            <pc:sldMk cId="258793228" sldId="316"/>
            <ac:cxnSpMk id="57" creationId="{71A3FAA4-2652-4199-95F5-EBC93BB00A95}"/>
          </ac:cxnSpMkLst>
        </pc:cxnChg>
        <pc:cxnChg chg="add del mod">
          <ac:chgData name="Saim Mehmood" userId="dddc7e8a578a7a00" providerId="LiveId" clId="{D2D368CE-3440-4A2E-81CA-E6B1FF009A78}" dt="2020-03-29T06:02:53.086" v="6580" actId="478"/>
          <ac:cxnSpMkLst>
            <pc:docMk/>
            <pc:sldMk cId="258793228" sldId="316"/>
            <ac:cxnSpMk id="59" creationId="{953431C8-F6F7-4A6D-A56D-DF8B4AA969B3}"/>
          </ac:cxnSpMkLst>
        </pc:cxnChg>
        <pc:cxnChg chg="add del mod">
          <ac:chgData name="Saim Mehmood" userId="dddc7e8a578a7a00" providerId="LiveId" clId="{D2D368CE-3440-4A2E-81CA-E6B1FF009A78}" dt="2020-03-29T06:02:53.086" v="6580" actId="478"/>
          <ac:cxnSpMkLst>
            <pc:docMk/>
            <pc:sldMk cId="258793228" sldId="316"/>
            <ac:cxnSpMk id="61" creationId="{CC2BAEB0-DD1D-4D3C-A6FD-3E5EAC6F0BBE}"/>
          </ac:cxnSpMkLst>
        </pc:cxnChg>
        <pc:cxnChg chg="add del mod">
          <ac:chgData name="Saim Mehmood" userId="dddc7e8a578a7a00" providerId="LiveId" clId="{D2D368CE-3440-4A2E-81CA-E6B1FF009A78}" dt="2020-03-29T06:02:53.086" v="6580" actId="478"/>
          <ac:cxnSpMkLst>
            <pc:docMk/>
            <pc:sldMk cId="258793228" sldId="316"/>
            <ac:cxnSpMk id="62" creationId="{8C17A478-D472-4493-B639-2F9358A1625E}"/>
          </ac:cxnSpMkLst>
        </pc:cxnChg>
        <pc:cxnChg chg="add del mod">
          <ac:chgData name="Saim Mehmood" userId="dddc7e8a578a7a00" providerId="LiveId" clId="{D2D368CE-3440-4A2E-81CA-E6B1FF009A78}" dt="2020-03-29T06:02:53.086" v="6580" actId="478"/>
          <ac:cxnSpMkLst>
            <pc:docMk/>
            <pc:sldMk cId="258793228" sldId="316"/>
            <ac:cxnSpMk id="63" creationId="{28A9283E-56D7-4ED4-AD80-6D5E9D794FA3}"/>
          </ac:cxnSpMkLst>
        </pc:cxnChg>
        <pc:cxnChg chg="add del mod">
          <ac:chgData name="Saim Mehmood" userId="dddc7e8a578a7a00" providerId="LiveId" clId="{D2D368CE-3440-4A2E-81CA-E6B1FF009A78}" dt="2020-03-29T06:02:53.086" v="6580" actId="478"/>
          <ac:cxnSpMkLst>
            <pc:docMk/>
            <pc:sldMk cId="258793228" sldId="316"/>
            <ac:cxnSpMk id="64" creationId="{05A2DD0B-354B-43F7-8BEB-05C6CEFA4DB1}"/>
          </ac:cxnSpMkLst>
        </pc:cxnChg>
        <pc:cxnChg chg="add del mod">
          <ac:chgData name="Saim Mehmood" userId="dddc7e8a578a7a00" providerId="LiveId" clId="{D2D368CE-3440-4A2E-81CA-E6B1FF009A78}" dt="2020-03-29T06:02:53.086" v="6580" actId="478"/>
          <ac:cxnSpMkLst>
            <pc:docMk/>
            <pc:sldMk cId="258793228" sldId="316"/>
            <ac:cxnSpMk id="65" creationId="{C4E74099-A408-430D-9082-D5E5656A0C30}"/>
          </ac:cxnSpMkLst>
        </pc:cxnChg>
        <pc:cxnChg chg="add del mod">
          <ac:chgData name="Saim Mehmood" userId="dddc7e8a578a7a00" providerId="LiveId" clId="{D2D368CE-3440-4A2E-81CA-E6B1FF009A78}" dt="2020-03-29T06:02:53.086" v="6580" actId="478"/>
          <ac:cxnSpMkLst>
            <pc:docMk/>
            <pc:sldMk cId="258793228" sldId="316"/>
            <ac:cxnSpMk id="67" creationId="{DBA22296-5FF7-405B-8CB2-2D4B5986C1F2}"/>
          </ac:cxnSpMkLst>
        </pc:cxnChg>
        <pc:cxnChg chg="add del mod">
          <ac:chgData name="Saim Mehmood" userId="dddc7e8a578a7a00" providerId="LiveId" clId="{D2D368CE-3440-4A2E-81CA-E6B1FF009A78}" dt="2020-03-29T06:02:53.086" v="6580" actId="478"/>
          <ac:cxnSpMkLst>
            <pc:docMk/>
            <pc:sldMk cId="258793228" sldId="316"/>
            <ac:cxnSpMk id="68" creationId="{E8E01751-5671-48E0-9116-E4FD843A1F57}"/>
          </ac:cxnSpMkLst>
        </pc:cxnChg>
        <pc:cxnChg chg="add del mod">
          <ac:chgData name="Saim Mehmood" userId="dddc7e8a578a7a00" providerId="LiveId" clId="{D2D368CE-3440-4A2E-81CA-E6B1FF009A78}" dt="2020-03-29T06:02:53.086" v="6580" actId="478"/>
          <ac:cxnSpMkLst>
            <pc:docMk/>
            <pc:sldMk cId="258793228" sldId="316"/>
            <ac:cxnSpMk id="70" creationId="{224B45A1-A647-4A62-8C74-A38C551CC9C8}"/>
          </ac:cxnSpMkLst>
        </pc:cxnChg>
        <pc:cxnChg chg="add del mod">
          <ac:chgData name="Saim Mehmood" userId="dddc7e8a578a7a00" providerId="LiveId" clId="{D2D368CE-3440-4A2E-81CA-E6B1FF009A78}" dt="2020-03-29T06:02:53.086" v="6580" actId="478"/>
          <ac:cxnSpMkLst>
            <pc:docMk/>
            <pc:sldMk cId="258793228" sldId="316"/>
            <ac:cxnSpMk id="71" creationId="{527371F2-6CAD-40F3-8ED8-4CD53A83A70E}"/>
          </ac:cxnSpMkLst>
        </pc:cxnChg>
        <pc:cxnChg chg="add del mod">
          <ac:chgData name="Saim Mehmood" userId="dddc7e8a578a7a00" providerId="LiveId" clId="{D2D368CE-3440-4A2E-81CA-E6B1FF009A78}" dt="2020-03-29T06:02:53.086" v="6580" actId="478"/>
          <ac:cxnSpMkLst>
            <pc:docMk/>
            <pc:sldMk cId="258793228" sldId="316"/>
            <ac:cxnSpMk id="72" creationId="{66442F11-7966-43D9-95C3-1635E3F1531E}"/>
          </ac:cxnSpMkLst>
        </pc:cxnChg>
        <pc:cxnChg chg="add del mod">
          <ac:chgData name="Saim Mehmood" userId="dddc7e8a578a7a00" providerId="LiveId" clId="{D2D368CE-3440-4A2E-81CA-E6B1FF009A78}" dt="2020-03-29T06:02:53.086" v="6580" actId="478"/>
          <ac:cxnSpMkLst>
            <pc:docMk/>
            <pc:sldMk cId="258793228" sldId="316"/>
            <ac:cxnSpMk id="73" creationId="{E0665D47-D314-4568-A1E3-1C3A94E749DF}"/>
          </ac:cxnSpMkLst>
        </pc:cxnChg>
        <pc:cxnChg chg="add del mod">
          <ac:chgData name="Saim Mehmood" userId="dddc7e8a578a7a00" providerId="LiveId" clId="{D2D368CE-3440-4A2E-81CA-E6B1FF009A78}" dt="2020-03-29T06:02:53.086" v="6580" actId="478"/>
          <ac:cxnSpMkLst>
            <pc:docMk/>
            <pc:sldMk cId="258793228" sldId="316"/>
            <ac:cxnSpMk id="74" creationId="{00F335AA-EBEF-4821-91B0-B57923580281}"/>
          </ac:cxnSpMkLst>
        </pc:cxnChg>
      </pc:sldChg>
      <pc:sldChg chg="addSp delSp modSp add">
        <pc:chgData name="Saim Mehmood" userId="dddc7e8a578a7a00" providerId="LiveId" clId="{D2D368CE-3440-4A2E-81CA-E6B1FF009A78}" dt="2020-03-27T21:59:37.819" v="6238" actId="14100"/>
        <pc:sldMkLst>
          <pc:docMk/>
          <pc:sldMk cId="2337064137" sldId="317"/>
        </pc:sldMkLst>
        <pc:spChg chg="mod">
          <ac:chgData name="Saim Mehmood" userId="dddc7e8a578a7a00" providerId="LiveId" clId="{D2D368CE-3440-4A2E-81CA-E6B1FF009A78}" dt="2020-03-27T21:59:03.910" v="6233" actId="207"/>
          <ac:spMkLst>
            <pc:docMk/>
            <pc:sldMk cId="2337064137" sldId="317"/>
            <ac:spMk id="2" creationId="{2E1A68D6-77D9-4A9A-8539-15EF862A04B7}"/>
          </ac:spMkLst>
        </pc:spChg>
        <pc:spChg chg="del">
          <ac:chgData name="Saim Mehmood" userId="dddc7e8a578a7a00" providerId="LiveId" clId="{D2D368CE-3440-4A2E-81CA-E6B1FF009A78}" dt="2020-03-27T21:58:56.902" v="6232" actId="478"/>
          <ac:spMkLst>
            <pc:docMk/>
            <pc:sldMk cId="2337064137" sldId="317"/>
            <ac:spMk id="3" creationId="{57EC5AC3-67D3-45CD-ADF5-52B2596415C0}"/>
          </ac:spMkLst>
        </pc:spChg>
        <pc:picChg chg="add mod">
          <ac:chgData name="Saim Mehmood" userId="dddc7e8a578a7a00" providerId="LiveId" clId="{D2D368CE-3440-4A2E-81CA-E6B1FF009A78}" dt="2020-03-27T21:59:37.819" v="6238" actId="14100"/>
          <ac:picMkLst>
            <pc:docMk/>
            <pc:sldMk cId="2337064137" sldId="317"/>
            <ac:picMk id="4" creationId="{DF2E60A5-A0C8-4E19-8B4A-E09B25D77D04}"/>
          </ac:picMkLst>
        </pc:picChg>
      </pc:sldChg>
      <pc:sldChg chg="addSp delSp modSp add">
        <pc:chgData name="Saim Mehmood" userId="dddc7e8a578a7a00" providerId="LiveId" clId="{D2D368CE-3440-4A2E-81CA-E6B1FF009A78}" dt="2020-03-27T22:00:14.745" v="6262" actId="14100"/>
        <pc:sldMkLst>
          <pc:docMk/>
          <pc:sldMk cId="667898458" sldId="318"/>
        </pc:sldMkLst>
        <pc:spChg chg="mod">
          <ac:chgData name="Saim Mehmood" userId="dddc7e8a578a7a00" providerId="LiveId" clId="{D2D368CE-3440-4A2E-81CA-E6B1FF009A78}" dt="2020-03-27T21:59:57.091" v="6260" actId="20577"/>
          <ac:spMkLst>
            <pc:docMk/>
            <pc:sldMk cId="667898458" sldId="318"/>
            <ac:spMk id="2" creationId="{E600447B-2F61-4AA9-ADD3-EF0352D86435}"/>
          </ac:spMkLst>
        </pc:spChg>
        <pc:spChg chg="del">
          <ac:chgData name="Saim Mehmood" userId="dddc7e8a578a7a00" providerId="LiveId" clId="{D2D368CE-3440-4A2E-81CA-E6B1FF009A78}" dt="2020-03-27T21:59:50.480" v="6240" actId="478"/>
          <ac:spMkLst>
            <pc:docMk/>
            <pc:sldMk cId="667898458" sldId="318"/>
            <ac:spMk id="3" creationId="{9EB2FE38-8E1C-4C40-80A7-64610A68A7E9}"/>
          </ac:spMkLst>
        </pc:spChg>
        <pc:picChg chg="add mod">
          <ac:chgData name="Saim Mehmood" userId="dddc7e8a578a7a00" providerId="LiveId" clId="{D2D368CE-3440-4A2E-81CA-E6B1FF009A78}" dt="2020-03-27T22:00:14.745" v="6262" actId="14100"/>
          <ac:picMkLst>
            <pc:docMk/>
            <pc:sldMk cId="667898458" sldId="318"/>
            <ac:picMk id="4" creationId="{95B52C4E-395F-48C0-AF7D-3DABC16BB1E8}"/>
          </ac:picMkLst>
        </pc:picChg>
        <pc:picChg chg="add mod">
          <ac:chgData name="Saim Mehmood" userId="dddc7e8a578a7a00" providerId="LiveId" clId="{D2D368CE-3440-4A2E-81CA-E6B1FF009A78}" dt="2020-03-27T22:00:14.745" v="6262" actId="14100"/>
          <ac:picMkLst>
            <pc:docMk/>
            <pc:sldMk cId="667898458" sldId="318"/>
            <ac:picMk id="5" creationId="{9A61C362-D9EE-4F3A-A6D8-D757B968A055}"/>
          </ac:picMkLst>
        </pc:picChg>
      </pc:sldChg>
      <pc:sldChg chg="addSp delSp modSp add">
        <pc:chgData name="Saim Mehmood" userId="dddc7e8a578a7a00" providerId="LiveId" clId="{D2D368CE-3440-4A2E-81CA-E6B1FF009A78}" dt="2020-03-27T22:00:47.401" v="6287" actId="1076"/>
        <pc:sldMkLst>
          <pc:docMk/>
          <pc:sldMk cId="889478041" sldId="319"/>
        </pc:sldMkLst>
        <pc:spChg chg="mod">
          <ac:chgData name="Saim Mehmood" userId="dddc7e8a578a7a00" providerId="LiveId" clId="{D2D368CE-3440-4A2E-81CA-E6B1FF009A78}" dt="2020-03-27T22:00:31.969" v="6284" actId="20577"/>
          <ac:spMkLst>
            <pc:docMk/>
            <pc:sldMk cId="889478041" sldId="319"/>
            <ac:spMk id="2" creationId="{0C2C1843-4B8A-4D3F-9C01-2848F11DBC29}"/>
          </ac:spMkLst>
        </pc:spChg>
        <pc:spChg chg="del">
          <ac:chgData name="Saim Mehmood" userId="dddc7e8a578a7a00" providerId="LiveId" clId="{D2D368CE-3440-4A2E-81CA-E6B1FF009A78}" dt="2020-03-27T22:00:36.138" v="6285" actId="478"/>
          <ac:spMkLst>
            <pc:docMk/>
            <pc:sldMk cId="889478041" sldId="319"/>
            <ac:spMk id="3" creationId="{8EA9F89A-CD4F-4096-BE16-30A948DFB734}"/>
          </ac:spMkLst>
        </pc:spChg>
        <pc:picChg chg="add mod">
          <ac:chgData name="Saim Mehmood" userId="dddc7e8a578a7a00" providerId="LiveId" clId="{D2D368CE-3440-4A2E-81CA-E6B1FF009A78}" dt="2020-03-27T22:00:47.401" v="6287" actId="1076"/>
          <ac:picMkLst>
            <pc:docMk/>
            <pc:sldMk cId="889478041" sldId="319"/>
            <ac:picMk id="4" creationId="{6EF69871-4A8D-4B15-8B8E-B3B3CABFC25B}"/>
          </ac:picMkLst>
        </pc:picChg>
        <pc:picChg chg="add mod">
          <ac:chgData name="Saim Mehmood" userId="dddc7e8a578a7a00" providerId="LiveId" clId="{D2D368CE-3440-4A2E-81CA-E6B1FF009A78}" dt="2020-03-27T22:00:47.401" v="6287" actId="1076"/>
          <ac:picMkLst>
            <pc:docMk/>
            <pc:sldMk cId="889478041" sldId="319"/>
            <ac:picMk id="5" creationId="{3DC75E0A-5769-4A17-B30C-34FE246474AB}"/>
          </ac:picMkLst>
        </pc:picChg>
      </pc:sldChg>
      <pc:sldChg chg="add ord">
        <pc:chgData name="Saim Mehmood" userId="dddc7e8a578a7a00" providerId="LiveId" clId="{D2D368CE-3440-4A2E-81CA-E6B1FF009A78}" dt="2020-03-29T03:43:53.831" v="6530"/>
        <pc:sldMkLst>
          <pc:docMk/>
          <pc:sldMk cId="3166009610" sldId="320"/>
        </pc:sldMkLst>
      </pc:sldChg>
      <pc:sldChg chg="addSp delSp modSp add del">
        <pc:chgData name="Saim Mehmood" userId="dddc7e8a578a7a00" providerId="LiveId" clId="{D2D368CE-3440-4A2E-81CA-E6B1FF009A78}" dt="2020-03-29T03:43:41.532" v="6527" actId="2696"/>
        <pc:sldMkLst>
          <pc:docMk/>
          <pc:sldMk cId="4063223787" sldId="320"/>
        </pc:sldMkLst>
        <pc:graphicFrameChg chg="add del mod">
          <ac:chgData name="Saim Mehmood" userId="dddc7e8a578a7a00" providerId="LiveId" clId="{D2D368CE-3440-4A2E-81CA-E6B1FF009A78}" dt="2020-03-28T17:08:49.814" v="6515" actId="1032"/>
          <ac:graphicFrameMkLst>
            <pc:docMk/>
            <pc:sldMk cId="4063223787" sldId="320"/>
            <ac:graphicFrameMk id="4" creationId="{F00B0772-503C-44BA-802B-220D7179AF99}"/>
          </ac:graphicFrameMkLst>
        </pc:graphicFrameChg>
      </pc:sldChg>
      <pc:sldChg chg="addSp delSp modSp add modAnim modNotesTx">
        <pc:chgData name="Saim Mehmood" userId="dddc7e8a578a7a00" providerId="LiveId" clId="{D2D368CE-3440-4A2E-81CA-E6B1FF009A78}" dt="2020-03-29T15:53:51.569" v="6849" actId="20577"/>
        <pc:sldMkLst>
          <pc:docMk/>
          <pc:sldMk cId="883170684" sldId="321"/>
        </pc:sldMkLst>
        <pc:spChg chg="del">
          <ac:chgData name="Saim Mehmood" userId="dddc7e8a578a7a00" providerId="LiveId" clId="{D2D368CE-3440-4A2E-81CA-E6B1FF009A78}" dt="2020-03-29T15:33:59.391" v="6619" actId="478"/>
          <ac:spMkLst>
            <pc:docMk/>
            <pc:sldMk cId="883170684" sldId="321"/>
            <ac:spMk id="2" creationId="{B1B3BCAC-7DB9-42B5-8584-89C8792916C7}"/>
          </ac:spMkLst>
        </pc:spChg>
        <pc:spChg chg="add del mod">
          <ac:chgData name="Saim Mehmood" userId="dddc7e8a578a7a00" providerId="LiveId" clId="{D2D368CE-3440-4A2E-81CA-E6B1FF009A78}" dt="2020-03-29T15:29:46.714" v="6616"/>
          <ac:spMkLst>
            <pc:docMk/>
            <pc:sldMk cId="883170684" sldId="321"/>
            <ac:spMk id="5" creationId="{6C4AAF5D-664F-42EC-9ED6-270149DCD1B0}"/>
          </ac:spMkLst>
        </pc:spChg>
        <pc:spChg chg="add del mod">
          <ac:chgData name="Saim Mehmood" userId="dddc7e8a578a7a00" providerId="LiveId" clId="{D2D368CE-3440-4A2E-81CA-E6B1FF009A78}" dt="2020-03-29T15:29:46.714" v="6616"/>
          <ac:spMkLst>
            <pc:docMk/>
            <pc:sldMk cId="883170684" sldId="321"/>
            <ac:spMk id="7" creationId="{29C35FAE-8EC7-4AD9-AD7C-FB887E507216}"/>
          </ac:spMkLst>
        </pc:spChg>
        <pc:spChg chg="add del mod">
          <ac:chgData name="Saim Mehmood" userId="dddc7e8a578a7a00" providerId="LiveId" clId="{D2D368CE-3440-4A2E-81CA-E6B1FF009A78}" dt="2020-03-29T15:29:46.714" v="6616"/>
          <ac:spMkLst>
            <pc:docMk/>
            <pc:sldMk cId="883170684" sldId="321"/>
            <ac:spMk id="9" creationId="{DA3D5DD0-3490-42E7-B03D-6F28FE7238A7}"/>
          </ac:spMkLst>
        </pc:spChg>
        <pc:spChg chg="add del mod">
          <ac:chgData name="Saim Mehmood" userId="dddc7e8a578a7a00" providerId="LiveId" clId="{D2D368CE-3440-4A2E-81CA-E6B1FF009A78}" dt="2020-03-29T15:29:46.714" v="6616"/>
          <ac:spMkLst>
            <pc:docMk/>
            <pc:sldMk cId="883170684" sldId="321"/>
            <ac:spMk id="10" creationId="{453FAF47-6397-4F87-8892-38C6550BD449}"/>
          </ac:spMkLst>
        </pc:spChg>
        <pc:spChg chg="add del mod">
          <ac:chgData name="Saim Mehmood" userId="dddc7e8a578a7a00" providerId="LiveId" clId="{D2D368CE-3440-4A2E-81CA-E6B1FF009A78}" dt="2020-03-29T15:29:46.714" v="6616"/>
          <ac:spMkLst>
            <pc:docMk/>
            <pc:sldMk cId="883170684" sldId="321"/>
            <ac:spMk id="11" creationId="{6B6B8385-956F-40CD-8D18-ACBED81C1C2E}"/>
          </ac:spMkLst>
        </pc:spChg>
        <pc:spChg chg="add del mod">
          <ac:chgData name="Saim Mehmood" userId="dddc7e8a578a7a00" providerId="LiveId" clId="{D2D368CE-3440-4A2E-81CA-E6B1FF009A78}" dt="2020-03-29T15:29:46.714" v="6616"/>
          <ac:spMkLst>
            <pc:docMk/>
            <pc:sldMk cId="883170684" sldId="321"/>
            <ac:spMk id="12" creationId="{6DFFD3AF-B4D7-4B81-B337-F4444DD4F74A}"/>
          </ac:spMkLst>
        </pc:spChg>
        <pc:spChg chg="add del mod">
          <ac:chgData name="Saim Mehmood" userId="dddc7e8a578a7a00" providerId="LiveId" clId="{D2D368CE-3440-4A2E-81CA-E6B1FF009A78}" dt="2020-03-29T15:29:46.714" v="6616"/>
          <ac:spMkLst>
            <pc:docMk/>
            <pc:sldMk cId="883170684" sldId="321"/>
            <ac:spMk id="13" creationId="{34FA7FE9-8215-41D8-AD84-A0208CDAA730}"/>
          </ac:spMkLst>
        </pc:spChg>
        <pc:spChg chg="add del mod">
          <ac:chgData name="Saim Mehmood" userId="dddc7e8a578a7a00" providerId="LiveId" clId="{D2D368CE-3440-4A2E-81CA-E6B1FF009A78}" dt="2020-03-29T15:29:46.714" v="6616"/>
          <ac:spMkLst>
            <pc:docMk/>
            <pc:sldMk cId="883170684" sldId="321"/>
            <ac:spMk id="17" creationId="{93361D46-94E2-49C8-94FA-10BD7BB2032F}"/>
          </ac:spMkLst>
        </pc:spChg>
        <pc:spChg chg="add del mod">
          <ac:chgData name="Saim Mehmood" userId="dddc7e8a578a7a00" providerId="LiveId" clId="{D2D368CE-3440-4A2E-81CA-E6B1FF009A78}" dt="2020-03-29T15:29:46.714" v="6616"/>
          <ac:spMkLst>
            <pc:docMk/>
            <pc:sldMk cId="883170684" sldId="321"/>
            <ac:spMk id="18" creationId="{E14D6A1D-8FF9-4188-B2AB-ECD5DF52A73C}"/>
          </ac:spMkLst>
        </pc:spChg>
        <pc:spChg chg="add del mod">
          <ac:chgData name="Saim Mehmood" userId="dddc7e8a578a7a00" providerId="LiveId" clId="{D2D368CE-3440-4A2E-81CA-E6B1FF009A78}" dt="2020-03-29T15:29:46.714" v="6616"/>
          <ac:spMkLst>
            <pc:docMk/>
            <pc:sldMk cId="883170684" sldId="321"/>
            <ac:spMk id="19" creationId="{49EB149F-5F01-4BE0-883C-E01CC85F49A0}"/>
          </ac:spMkLst>
        </pc:spChg>
        <pc:spChg chg="add del mod">
          <ac:chgData name="Saim Mehmood" userId="dddc7e8a578a7a00" providerId="LiveId" clId="{D2D368CE-3440-4A2E-81CA-E6B1FF009A78}" dt="2020-03-29T15:29:46.714" v="6616"/>
          <ac:spMkLst>
            <pc:docMk/>
            <pc:sldMk cId="883170684" sldId="321"/>
            <ac:spMk id="20" creationId="{6F120E6F-6C86-4B9F-8D4E-9CDB7BA92343}"/>
          </ac:spMkLst>
        </pc:spChg>
        <pc:spChg chg="add del mod">
          <ac:chgData name="Saim Mehmood" userId="dddc7e8a578a7a00" providerId="LiveId" clId="{D2D368CE-3440-4A2E-81CA-E6B1FF009A78}" dt="2020-03-29T15:29:46.714" v="6616"/>
          <ac:spMkLst>
            <pc:docMk/>
            <pc:sldMk cId="883170684" sldId="321"/>
            <ac:spMk id="28" creationId="{AEC7684F-D102-4A64-863D-A22221520C8D}"/>
          </ac:spMkLst>
        </pc:spChg>
        <pc:spChg chg="add del mod">
          <ac:chgData name="Saim Mehmood" userId="dddc7e8a578a7a00" providerId="LiveId" clId="{D2D368CE-3440-4A2E-81CA-E6B1FF009A78}" dt="2020-03-29T15:29:46.714" v="6616"/>
          <ac:spMkLst>
            <pc:docMk/>
            <pc:sldMk cId="883170684" sldId="321"/>
            <ac:spMk id="29" creationId="{40805D43-A7A6-4D32-91B9-8507EC57B425}"/>
          </ac:spMkLst>
        </pc:spChg>
        <pc:spChg chg="add del mod">
          <ac:chgData name="Saim Mehmood" userId="dddc7e8a578a7a00" providerId="LiveId" clId="{D2D368CE-3440-4A2E-81CA-E6B1FF009A78}" dt="2020-03-29T15:29:46.714" v="6616"/>
          <ac:spMkLst>
            <pc:docMk/>
            <pc:sldMk cId="883170684" sldId="321"/>
            <ac:spMk id="30" creationId="{CF381BCA-0F68-499E-844E-94904C638190}"/>
          </ac:spMkLst>
        </pc:spChg>
        <pc:spChg chg="add del mod">
          <ac:chgData name="Saim Mehmood" userId="dddc7e8a578a7a00" providerId="LiveId" clId="{D2D368CE-3440-4A2E-81CA-E6B1FF009A78}" dt="2020-03-29T15:29:46.714" v="6616"/>
          <ac:spMkLst>
            <pc:docMk/>
            <pc:sldMk cId="883170684" sldId="321"/>
            <ac:spMk id="31" creationId="{8B80EB7D-6774-4766-893E-60D402DD08E0}"/>
          </ac:spMkLst>
        </pc:spChg>
        <pc:spChg chg="add del mod">
          <ac:chgData name="Saim Mehmood" userId="dddc7e8a578a7a00" providerId="LiveId" clId="{D2D368CE-3440-4A2E-81CA-E6B1FF009A78}" dt="2020-03-29T15:29:46.714" v="6616"/>
          <ac:spMkLst>
            <pc:docMk/>
            <pc:sldMk cId="883170684" sldId="321"/>
            <ac:spMk id="39" creationId="{3B1D2E7C-98F9-42A2-9F7A-07E92F8CAAD9}"/>
          </ac:spMkLst>
        </pc:spChg>
        <pc:spChg chg="add del mod">
          <ac:chgData name="Saim Mehmood" userId="dddc7e8a578a7a00" providerId="LiveId" clId="{D2D368CE-3440-4A2E-81CA-E6B1FF009A78}" dt="2020-03-29T15:29:46.714" v="6616"/>
          <ac:spMkLst>
            <pc:docMk/>
            <pc:sldMk cId="883170684" sldId="321"/>
            <ac:spMk id="40" creationId="{33D83704-B237-41FA-84DD-4115393FF616}"/>
          </ac:spMkLst>
        </pc:spChg>
        <pc:spChg chg="add del mod">
          <ac:chgData name="Saim Mehmood" userId="dddc7e8a578a7a00" providerId="LiveId" clId="{D2D368CE-3440-4A2E-81CA-E6B1FF009A78}" dt="2020-03-29T15:29:46.714" v="6616"/>
          <ac:spMkLst>
            <pc:docMk/>
            <pc:sldMk cId="883170684" sldId="321"/>
            <ac:spMk id="41" creationId="{0552A625-2178-4314-8377-31241B556B52}"/>
          </ac:spMkLst>
        </pc:spChg>
        <pc:spChg chg="add del mod">
          <ac:chgData name="Saim Mehmood" userId="dddc7e8a578a7a00" providerId="LiveId" clId="{D2D368CE-3440-4A2E-81CA-E6B1FF009A78}" dt="2020-03-29T15:29:46.714" v="6616"/>
          <ac:spMkLst>
            <pc:docMk/>
            <pc:sldMk cId="883170684" sldId="321"/>
            <ac:spMk id="42" creationId="{70751184-B718-48EA-BF62-EC16392318F8}"/>
          </ac:spMkLst>
        </pc:spChg>
        <pc:spChg chg="add del mod">
          <ac:chgData name="Saim Mehmood" userId="dddc7e8a578a7a00" providerId="LiveId" clId="{D2D368CE-3440-4A2E-81CA-E6B1FF009A78}" dt="2020-03-29T15:29:46.714" v="6616"/>
          <ac:spMkLst>
            <pc:docMk/>
            <pc:sldMk cId="883170684" sldId="321"/>
            <ac:spMk id="50" creationId="{DECCDE83-B52E-4AB4-B426-2713809CDD5F}"/>
          </ac:spMkLst>
        </pc:spChg>
        <pc:spChg chg="add mod">
          <ac:chgData name="Saim Mehmood" userId="dddc7e8a578a7a00" providerId="LiveId" clId="{D2D368CE-3440-4A2E-81CA-E6B1FF009A78}" dt="2020-03-29T15:37:09.904" v="6637" actId="1076"/>
          <ac:spMkLst>
            <pc:docMk/>
            <pc:sldMk cId="883170684" sldId="321"/>
            <ac:spMk id="65" creationId="{4D2F4FC8-EB58-4D22-B29B-A3DA848403F5}"/>
          </ac:spMkLst>
        </pc:spChg>
        <pc:spChg chg="add mod">
          <ac:chgData name="Saim Mehmood" userId="dddc7e8a578a7a00" providerId="LiveId" clId="{D2D368CE-3440-4A2E-81CA-E6B1FF009A78}" dt="2020-03-29T15:37:36.745" v="6645" actId="14100"/>
          <ac:spMkLst>
            <pc:docMk/>
            <pc:sldMk cId="883170684" sldId="321"/>
            <ac:spMk id="68" creationId="{096B165F-62AA-4916-A9C5-805E45D8E053}"/>
          </ac:spMkLst>
        </pc:spChg>
        <pc:spChg chg="add mod">
          <ac:chgData name="Saim Mehmood" userId="dddc7e8a578a7a00" providerId="LiveId" clId="{D2D368CE-3440-4A2E-81CA-E6B1FF009A78}" dt="2020-03-29T15:39:26.121" v="6658" actId="1076"/>
          <ac:spMkLst>
            <pc:docMk/>
            <pc:sldMk cId="883170684" sldId="321"/>
            <ac:spMk id="71" creationId="{0EC7AC1C-B44C-4192-883E-23EC7000A053}"/>
          </ac:spMkLst>
        </pc:spChg>
        <pc:picChg chg="add del mod">
          <ac:chgData name="Saim Mehmood" userId="dddc7e8a578a7a00" providerId="LiveId" clId="{D2D368CE-3440-4A2E-81CA-E6B1FF009A78}" dt="2020-03-29T15:29:46.714" v="6616"/>
          <ac:picMkLst>
            <pc:docMk/>
            <pc:sldMk cId="883170684" sldId="321"/>
            <ac:picMk id="4" creationId="{594CA78A-47D7-4C24-ACCB-988F7AE87B67}"/>
          </ac:picMkLst>
        </pc:picChg>
        <pc:picChg chg="add del mod">
          <ac:chgData name="Saim Mehmood" userId="dddc7e8a578a7a00" providerId="LiveId" clId="{D2D368CE-3440-4A2E-81CA-E6B1FF009A78}" dt="2020-03-29T15:29:46.714" v="6616"/>
          <ac:picMkLst>
            <pc:docMk/>
            <pc:sldMk cId="883170684" sldId="321"/>
            <ac:picMk id="6" creationId="{1BB86736-D395-4C7E-A52A-78A35C9DE19D}"/>
          </ac:picMkLst>
        </pc:picChg>
        <pc:picChg chg="add del mod">
          <ac:chgData name="Saim Mehmood" userId="dddc7e8a578a7a00" providerId="LiveId" clId="{D2D368CE-3440-4A2E-81CA-E6B1FF009A78}" dt="2020-03-29T15:29:46.714" v="6616"/>
          <ac:picMkLst>
            <pc:docMk/>
            <pc:sldMk cId="883170684" sldId="321"/>
            <ac:picMk id="8" creationId="{7C20038F-ACA1-4A8F-BA17-522BD9964195}"/>
          </ac:picMkLst>
        </pc:picChg>
        <pc:picChg chg="add mod">
          <ac:chgData name="Saim Mehmood" userId="dddc7e8a578a7a00" providerId="LiveId" clId="{D2D368CE-3440-4A2E-81CA-E6B1FF009A78}" dt="2020-03-29T15:34:21.288" v="6624" actId="1076"/>
          <ac:picMkLst>
            <pc:docMk/>
            <pc:sldMk cId="883170684" sldId="321"/>
            <ac:picMk id="64" creationId="{0D937E2A-6B76-40F7-9ED3-96CBDB11B7C8}"/>
          </ac:picMkLst>
        </pc:picChg>
        <pc:picChg chg="add mod">
          <ac:chgData name="Saim Mehmood" userId="dddc7e8a578a7a00" providerId="LiveId" clId="{D2D368CE-3440-4A2E-81CA-E6B1FF009A78}" dt="2020-03-29T15:37:23.089" v="6642" actId="1076"/>
          <ac:picMkLst>
            <pc:docMk/>
            <pc:sldMk cId="883170684" sldId="321"/>
            <ac:picMk id="67" creationId="{85193C89-A4F0-4A1A-AF9D-432B552F8E8A}"/>
          </ac:picMkLst>
        </pc:picChg>
        <pc:picChg chg="add mod">
          <ac:chgData name="Saim Mehmood" userId="dddc7e8a578a7a00" providerId="LiveId" clId="{D2D368CE-3440-4A2E-81CA-E6B1FF009A78}" dt="2020-03-29T15:38:48.209" v="6651" actId="1076"/>
          <ac:picMkLst>
            <pc:docMk/>
            <pc:sldMk cId="883170684" sldId="321"/>
            <ac:picMk id="70" creationId="{64F5630A-EE57-46BE-8B7A-BAAA99D168E1}"/>
          </ac:picMkLst>
        </pc:picChg>
        <pc:picChg chg="add mod">
          <ac:chgData name="Saim Mehmood" userId="dddc7e8a578a7a00" providerId="LiveId" clId="{D2D368CE-3440-4A2E-81CA-E6B1FF009A78}" dt="2020-03-29T15:53:00.474" v="6841" actId="1076"/>
          <ac:picMkLst>
            <pc:docMk/>
            <pc:sldMk cId="883170684" sldId="321"/>
            <ac:picMk id="72" creationId="{E83EABA5-68BB-450B-BC3E-2405BE45F14D}"/>
          </ac:picMkLst>
        </pc:picChg>
        <pc:cxnChg chg="add del mod">
          <ac:chgData name="Saim Mehmood" userId="dddc7e8a578a7a00" providerId="LiveId" clId="{D2D368CE-3440-4A2E-81CA-E6B1FF009A78}" dt="2020-03-29T15:29:46.714" v="6616"/>
          <ac:cxnSpMkLst>
            <pc:docMk/>
            <pc:sldMk cId="883170684" sldId="321"/>
            <ac:cxnSpMk id="14" creationId="{468E8F77-17BE-43CF-BAFB-D0C3A748D7FA}"/>
          </ac:cxnSpMkLst>
        </pc:cxnChg>
        <pc:cxnChg chg="add del mod">
          <ac:chgData name="Saim Mehmood" userId="dddc7e8a578a7a00" providerId="LiveId" clId="{D2D368CE-3440-4A2E-81CA-E6B1FF009A78}" dt="2020-03-29T15:29:46.714" v="6616"/>
          <ac:cxnSpMkLst>
            <pc:docMk/>
            <pc:sldMk cId="883170684" sldId="321"/>
            <ac:cxnSpMk id="15" creationId="{3F023707-DDC8-4228-85F2-9B8C85EF0A40}"/>
          </ac:cxnSpMkLst>
        </pc:cxnChg>
        <pc:cxnChg chg="add del mod">
          <ac:chgData name="Saim Mehmood" userId="dddc7e8a578a7a00" providerId="LiveId" clId="{D2D368CE-3440-4A2E-81CA-E6B1FF009A78}" dt="2020-03-29T15:29:46.714" v="6616"/>
          <ac:cxnSpMkLst>
            <pc:docMk/>
            <pc:sldMk cId="883170684" sldId="321"/>
            <ac:cxnSpMk id="16" creationId="{9549DAEC-8FA6-47E0-89CE-70733A93F6CA}"/>
          </ac:cxnSpMkLst>
        </pc:cxnChg>
        <pc:cxnChg chg="add del mod">
          <ac:chgData name="Saim Mehmood" userId="dddc7e8a578a7a00" providerId="LiveId" clId="{D2D368CE-3440-4A2E-81CA-E6B1FF009A78}" dt="2020-03-29T15:29:46.714" v="6616"/>
          <ac:cxnSpMkLst>
            <pc:docMk/>
            <pc:sldMk cId="883170684" sldId="321"/>
            <ac:cxnSpMk id="21" creationId="{D06731F3-01E4-48F9-981E-82AD117E2CFC}"/>
          </ac:cxnSpMkLst>
        </pc:cxnChg>
        <pc:cxnChg chg="add del mod">
          <ac:chgData name="Saim Mehmood" userId="dddc7e8a578a7a00" providerId="LiveId" clId="{D2D368CE-3440-4A2E-81CA-E6B1FF009A78}" dt="2020-03-29T15:29:46.714" v="6616"/>
          <ac:cxnSpMkLst>
            <pc:docMk/>
            <pc:sldMk cId="883170684" sldId="321"/>
            <ac:cxnSpMk id="22" creationId="{3372D365-F7DA-4311-ADEE-9935875CD299}"/>
          </ac:cxnSpMkLst>
        </pc:cxnChg>
        <pc:cxnChg chg="add del mod">
          <ac:chgData name="Saim Mehmood" userId="dddc7e8a578a7a00" providerId="LiveId" clId="{D2D368CE-3440-4A2E-81CA-E6B1FF009A78}" dt="2020-03-29T15:29:46.714" v="6616"/>
          <ac:cxnSpMkLst>
            <pc:docMk/>
            <pc:sldMk cId="883170684" sldId="321"/>
            <ac:cxnSpMk id="23" creationId="{FBBE4648-4458-4A62-A722-AFCBE1FAE4C1}"/>
          </ac:cxnSpMkLst>
        </pc:cxnChg>
        <pc:cxnChg chg="add del mod">
          <ac:chgData name="Saim Mehmood" userId="dddc7e8a578a7a00" providerId="LiveId" clId="{D2D368CE-3440-4A2E-81CA-E6B1FF009A78}" dt="2020-03-29T15:29:46.714" v="6616"/>
          <ac:cxnSpMkLst>
            <pc:docMk/>
            <pc:sldMk cId="883170684" sldId="321"/>
            <ac:cxnSpMk id="24" creationId="{7344F35D-6242-4D19-AA18-B3A72274E29F}"/>
          </ac:cxnSpMkLst>
        </pc:cxnChg>
        <pc:cxnChg chg="add del mod">
          <ac:chgData name="Saim Mehmood" userId="dddc7e8a578a7a00" providerId="LiveId" clId="{D2D368CE-3440-4A2E-81CA-E6B1FF009A78}" dt="2020-03-29T15:29:46.714" v="6616"/>
          <ac:cxnSpMkLst>
            <pc:docMk/>
            <pc:sldMk cId="883170684" sldId="321"/>
            <ac:cxnSpMk id="25" creationId="{42FF0BF7-436E-4AE4-8D4E-E332779B2FF6}"/>
          </ac:cxnSpMkLst>
        </pc:cxnChg>
        <pc:cxnChg chg="add del mod">
          <ac:chgData name="Saim Mehmood" userId="dddc7e8a578a7a00" providerId="LiveId" clId="{D2D368CE-3440-4A2E-81CA-E6B1FF009A78}" dt="2020-03-29T15:29:46.714" v="6616"/>
          <ac:cxnSpMkLst>
            <pc:docMk/>
            <pc:sldMk cId="883170684" sldId="321"/>
            <ac:cxnSpMk id="26" creationId="{24A37EC7-87CE-418B-B894-24A8D2574825}"/>
          </ac:cxnSpMkLst>
        </pc:cxnChg>
        <pc:cxnChg chg="add del mod">
          <ac:chgData name="Saim Mehmood" userId="dddc7e8a578a7a00" providerId="LiveId" clId="{D2D368CE-3440-4A2E-81CA-E6B1FF009A78}" dt="2020-03-29T15:29:46.714" v="6616"/>
          <ac:cxnSpMkLst>
            <pc:docMk/>
            <pc:sldMk cId="883170684" sldId="321"/>
            <ac:cxnSpMk id="27" creationId="{E615E902-1A9C-4865-8228-959E750019D5}"/>
          </ac:cxnSpMkLst>
        </pc:cxnChg>
        <pc:cxnChg chg="add del mod">
          <ac:chgData name="Saim Mehmood" userId="dddc7e8a578a7a00" providerId="LiveId" clId="{D2D368CE-3440-4A2E-81CA-E6B1FF009A78}" dt="2020-03-29T15:29:46.714" v="6616"/>
          <ac:cxnSpMkLst>
            <pc:docMk/>
            <pc:sldMk cId="883170684" sldId="321"/>
            <ac:cxnSpMk id="32" creationId="{D50331DE-330A-4073-B7C6-62AAF05ECA56}"/>
          </ac:cxnSpMkLst>
        </pc:cxnChg>
        <pc:cxnChg chg="add del mod">
          <ac:chgData name="Saim Mehmood" userId="dddc7e8a578a7a00" providerId="LiveId" clId="{D2D368CE-3440-4A2E-81CA-E6B1FF009A78}" dt="2020-03-29T15:29:46.714" v="6616"/>
          <ac:cxnSpMkLst>
            <pc:docMk/>
            <pc:sldMk cId="883170684" sldId="321"/>
            <ac:cxnSpMk id="33" creationId="{73678E4B-4F63-4ECC-8F41-5EB1713C2FEA}"/>
          </ac:cxnSpMkLst>
        </pc:cxnChg>
        <pc:cxnChg chg="add del mod">
          <ac:chgData name="Saim Mehmood" userId="dddc7e8a578a7a00" providerId="LiveId" clId="{D2D368CE-3440-4A2E-81CA-E6B1FF009A78}" dt="2020-03-29T15:29:46.714" v="6616"/>
          <ac:cxnSpMkLst>
            <pc:docMk/>
            <pc:sldMk cId="883170684" sldId="321"/>
            <ac:cxnSpMk id="34" creationId="{468802D8-620B-4480-B554-974DADAFF45F}"/>
          </ac:cxnSpMkLst>
        </pc:cxnChg>
        <pc:cxnChg chg="add del mod">
          <ac:chgData name="Saim Mehmood" userId="dddc7e8a578a7a00" providerId="LiveId" clId="{D2D368CE-3440-4A2E-81CA-E6B1FF009A78}" dt="2020-03-29T15:29:46.714" v="6616"/>
          <ac:cxnSpMkLst>
            <pc:docMk/>
            <pc:sldMk cId="883170684" sldId="321"/>
            <ac:cxnSpMk id="35" creationId="{6EA5D728-0DAF-4D6F-9CF1-73CFAC854742}"/>
          </ac:cxnSpMkLst>
        </pc:cxnChg>
        <pc:cxnChg chg="add del mod">
          <ac:chgData name="Saim Mehmood" userId="dddc7e8a578a7a00" providerId="LiveId" clId="{D2D368CE-3440-4A2E-81CA-E6B1FF009A78}" dt="2020-03-29T15:29:46.714" v="6616"/>
          <ac:cxnSpMkLst>
            <pc:docMk/>
            <pc:sldMk cId="883170684" sldId="321"/>
            <ac:cxnSpMk id="36" creationId="{304DC066-260D-4C78-8FA8-C10EF3183BB4}"/>
          </ac:cxnSpMkLst>
        </pc:cxnChg>
        <pc:cxnChg chg="add del mod">
          <ac:chgData name="Saim Mehmood" userId="dddc7e8a578a7a00" providerId="LiveId" clId="{D2D368CE-3440-4A2E-81CA-E6B1FF009A78}" dt="2020-03-29T15:29:46.714" v="6616"/>
          <ac:cxnSpMkLst>
            <pc:docMk/>
            <pc:sldMk cId="883170684" sldId="321"/>
            <ac:cxnSpMk id="37" creationId="{2489A217-0C94-4711-A0FD-D914A1BC1D03}"/>
          </ac:cxnSpMkLst>
        </pc:cxnChg>
        <pc:cxnChg chg="add del mod">
          <ac:chgData name="Saim Mehmood" userId="dddc7e8a578a7a00" providerId="LiveId" clId="{D2D368CE-3440-4A2E-81CA-E6B1FF009A78}" dt="2020-03-29T15:29:46.714" v="6616"/>
          <ac:cxnSpMkLst>
            <pc:docMk/>
            <pc:sldMk cId="883170684" sldId="321"/>
            <ac:cxnSpMk id="38" creationId="{CCC11CB4-8AC4-478F-9670-6E30C0A8DD62}"/>
          </ac:cxnSpMkLst>
        </pc:cxnChg>
        <pc:cxnChg chg="add del mod">
          <ac:chgData name="Saim Mehmood" userId="dddc7e8a578a7a00" providerId="LiveId" clId="{D2D368CE-3440-4A2E-81CA-E6B1FF009A78}" dt="2020-03-29T15:29:46.714" v="6616"/>
          <ac:cxnSpMkLst>
            <pc:docMk/>
            <pc:sldMk cId="883170684" sldId="321"/>
            <ac:cxnSpMk id="43" creationId="{23D3B5CC-1387-42CF-93D1-4D57E023A658}"/>
          </ac:cxnSpMkLst>
        </pc:cxnChg>
        <pc:cxnChg chg="add del mod">
          <ac:chgData name="Saim Mehmood" userId="dddc7e8a578a7a00" providerId="LiveId" clId="{D2D368CE-3440-4A2E-81CA-E6B1FF009A78}" dt="2020-03-29T15:29:46.714" v="6616"/>
          <ac:cxnSpMkLst>
            <pc:docMk/>
            <pc:sldMk cId="883170684" sldId="321"/>
            <ac:cxnSpMk id="44" creationId="{47059E02-67F2-4258-9164-CD97440661C9}"/>
          </ac:cxnSpMkLst>
        </pc:cxnChg>
        <pc:cxnChg chg="add del mod">
          <ac:chgData name="Saim Mehmood" userId="dddc7e8a578a7a00" providerId="LiveId" clId="{D2D368CE-3440-4A2E-81CA-E6B1FF009A78}" dt="2020-03-29T15:29:46.714" v="6616"/>
          <ac:cxnSpMkLst>
            <pc:docMk/>
            <pc:sldMk cId="883170684" sldId="321"/>
            <ac:cxnSpMk id="45" creationId="{12C85FA9-6820-4BA8-ADAF-30930EEE0333}"/>
          </ac:cxnSpMkLst>
        </pc:cxnChg>
        <pc:cxnChg chg="add del mod">
          <ac:chgData name="Saim Mehmood" userId="dddc7e8a578a7a00" providerId="LiveId" clId="{D2D368CE-3440-4A2E-81CA-E6B1FF009A78}" dt="2020-03-29T15:29:46.714" v="6616"/>
          <ac:cxnSpMkLst>
            <pc:docMk/>
            <pc:sldMk cId="883170684" sldId="321"/>
            <ac:cxnSpMk id="46" creationId="{350B379B-6E47-47B4-AE07-DD6B96E640CE}"/>
          </ac:cxnSpMkLst>
        </pc:cxnChg>
        <pc:cxnChg chg="add del mod">
          <ac:chgData name="Saim Mehmood" userId="dddc7e8a578a7a00" providerId="LiveId" clId="{D2D368CE-3440-4A2E-81CA-E6B1FF009A78}" dt="2020-03-29T15:29:46.714" v="6616"/>
          <ac:cxnSpMkLst>
            <pc:docMk/>
            <pc:sldMk cId="883170684" sldId="321"/>
            <ac:cxnSpMk id="47" creationId="{7DA0D541-0E07-4256-A2D5-F7D125226217}"/>
          </ac:cxnSpMkLst>
        </pc:cxnChg>
        <pc:cxnChg chg="add del mod">
          <ac:chgData name="Saim Mehmood" userId="dddc7e8a578a7a00" providerId="LiveId" clId="{D2D368CE-3440-4A2E-81CA-E6B1FF009A78}" dt="2020-03-29T15:29:46.714" v="6616"/>
          <ac:cxnSpMkLst>
            <pc:docMk/>
            <pc:sldMk cId="883170684" sldId="321"/>
            <ac:cxnSpMk id="48" creationId="{54337278-650F-49D4-8BC3-C43D6564F888}"/>
          </ac:cxnSpMkLst>
        </pc:cxnChg>
        <pc:cxnChg chg="add del mod">
          <ac:chgData name="Saim Mehmood" userId="dddc7e8a578a7a00" providerId="LiveId" clId="{D2D368CE-3440-4A2E-81CA-E6B1FF009A78}" dt="2020-03-29T15:29:46.714" v="6616"/>
          <ac:cxnSpMkLst>
            <pc:docMk/>
            <pc:sldMk cId="883170684" sldId="321"/>
            <ac:cxnSpMk id="49" creationId="{8600041E-1C05-4391-8572-7C28102D3C13}"/>
          </ac:cxnSpMkLst>
        </pc:cxnChg>
      </pc:sldChg>
    </pc:docChg>
  </pc:docChgLst>
  <pc:docChgLst>
    <pc:chgData name="Saim Mehmood" userId="dddc7e8a578a7a00" providerId="LiveId" clId="{3936EB90-CF9B-4A1D-A6FD-96EE1D3976FC}"/>
    <pc:docChg chg="undo redo custSel addSld delSld modSld sldOrd">
      <pc:chgData name="Saim Mehmood" userId="dddc7e8a578a7a00" providerId="LiveId" clId="{3936EB90-CF9B-4A1D-A6FD-96EE1D3976FC}" dt="2020-04-16T06:44:38.140" v="2991" actId="14100"/>
      <pc:docMkLst>
        <pc:docMk/>
      </pc:docMkLst>
      <pc:sldChg chg="modNotesTx">
        <pc:chgData name="Saim Mehmood" userId="dddc7e8a578a7a00" providerId="LiveId" clId="{3936EB90-CF9B-4A1D-A6FD-96EE1D3976FC}" dt="2020-04-03T18:45:53.925" v="2635" actId="5793"/>
        <pc:sldMkLst>
          <pc:docMk/>
          <pc:sldMk cId="4987308" sldId="268"/>
        </pc:sldMkLst>
      </pc:sldChg>
      <pc:sldChg chg="addSp delSp modSp">
        <pc:chgData name="Saim Mehmood" userId="dddc7e8a578a7a00" providerId="LiveId" clId="{3936EB90-CF9B-4A1D-A6FD-96EE1D3976FC}" dt="2020-04-03T05:20:33.949" v="2375" actId="1076"/>
        <pc:sldMkLst>
          <pc:docMk/>
          <pc:sldMk cId="3664509093" sldId="269"/>
        </pc:sldMkLst>
        <pc:picChg chg="del">
          <ac:chgData name="Saim Mehmood" userId="dddc7e8a578a7a00" providerId="LiveId" clId="{3936EB90-CF9B-4A1D-A6FD-96EE1D3976FC}" dt="2020-04-03T05:10:15.105" v="2373" actId="478"/>
          <ac:picMkLst>
            <pc:docMk/>
            <pc:sldMk cId="3664509093" sldId="269"/>
            <ac:picMk id="3" creationId="{B8653327-971B-45BC-BC3F-9F8BA28A97D1}"/>
          </ac:picMkLst>
        </pc:picChg>
        <pc:picChg chg="add mod">
          <ac:chgData name="Saim Mehmood" userId="dddc7e8a578a7a00" providerId="LiveId" clId="{3936EB90-CF9B-4A1D-A6FD-96EE1D3976FC}" dt="2020-04-03T05:20:33.949" v="2375" actId="1076"/>
          <ac:picMkLst>
            <pc:docMk/>
            <pc:sldMk cId="3664509093" sldId="269"/>
            <ac:picMk id="6" creationId="{E868194E-FFE7-4713-AA99-4D96E48263D5}"/>
          </ac:picMkLst>
        </pc:picChg>
      </pc:sldChg>
      <pc:sldChg chg="del">
        <pc:chgData name="Saim Mehmood" userId="dddc7e8a578a7a00" providerId="LiveId" clId="{3936EB90-CF9B-4A1D-A6FD-96EE1D3976FC}" dt="2020-03-30T01:12:51.540" v="47" actId="47"/>
        <pc:sldMkLst>
          <pc:docMk/>
          <pc:sldMk cId="1319498817" sldId="272"/>
        </pc:sldMkLst>
      </pc:sldChg>
      <pc:sldChg chg="del">
        <pc:chgData name="Saim Mehmood" userId="dddc7e8a578a7a00" providerId="LiveId" clId="{3936EB90-CF9B-4A1D-A6FD-96EE1D3976FC}" dt="2020-03-30T01:12:51.540" v="47" actId="47"/>
        <pc:sldMkLst>
          <pc:docMk/>
          <pc:sldMk cId="1448007156" sldId="273"/>
        </pc:sldMkLst>
      </pc:sldChg>
      <pc:sldChg chg="del">
        <pc:chgData name="Saim Mehmood" userId="dddc7e8a578a7a00" providerId="LiveId" clId="{3936EB90-CF9B-4A1D-A6FD-96EE1D3976FC}" dt="2020-03-30T01:30:05.566" v="121" actId="2696"/>
        <pc:sldMkLst>
          <pc:docMk/>
          <pc:sldMk cId="2878180259" sldId="274"/>
        </pc:sldMkLst>
      </pc:sldChg>
      <pc:sldChg chg="modSp">
        <pc:chgData name="Saim Mehmood" userId="dddc7e8a578a7a00" providerId="LiveId" clId="{3936EB90-CF9B-4A1D-A6FD-96EE1D3976FC}" dt="2020-04-03T18:49:30.577" v="2682" actId="14100"/>
        <pc:sldMkLst>
          <pc:docMk/>
          <pc:sldMk cId="1416565962" sldId="275"/>
        </pc:sldMkLst>
        <pc:spChg chg="mod">
          <ac:chgData name="Saim Mehmood" userId="dddc7e8a578a7a00" providerId="LiveId" clId="{3936EB90-CF9B-4A1D-A6FD-96EE1D3976FC}" dt="2020-04-03T18:49:30.577" v="2682" actId="14100"/>
          <ac:spMkLst>
            <pc:docMk/>
            <pc:sldMk cId="1416565962" sldId="275"/>
            <ac:spMk id="5" creationId="{1CB6537A-4053-422D-9401-A736C656F621}"/>
          </ac:spMkLst>
        </pc:spChg>
      </pc:sldChg>
      <pc:sldChg chg="modNotesTx">
        <pc:chgData name="Saim Mehmood" userId="dddc7e8a578a7a00" providerId="LiveId" clId="{3936EB90-CF9B-4A1D-A6FD-96EE1D3976FC}" dt="2020-03-30T06:52:45.761" v="1072" actId="20577"/>
        <pc:sldMkLst>
          <pc:docMk/>
          <pc:sldMk cId="2444980884" sldId="277"/>
        </pc:sldMkLst>
      </pc:sldChg>
      <pc:sldChg chg="modSp modNotesTx">
        <pc:chgData name="Saim Mehmood" userId="dddc7e8a578a7a00" providerId="LiveId" clId="{3936EB90-CF9B-4A1D-A6FD-96EE1D3976FC}" dt="2020-03-31T00:16:58.396" v="1134" actId="20577"/>
        <pc:sldMkLst>
          <pc:docMk/>
          <pc:sldMk cId="183970112" sldId="279"/>
        </pc:sldMkLst>
        <pc:spChg chg="mod">
          <ac:chgData name="Saim Mehmood" userId="dddc7e8a578a7a00" providerId="LiveId" clId="{3936EB90-CF9B-4A1D-A6FD-96EE1D3976FC}" dt="2020-03-30T01:14:58.329" v="52" actId="1076"/>
          <ac:spMkLst>
            <pc:docMk/>
            <pc:sldMk cId="183970112" sldId="279"/>
            <ac:spMk id="5" creationId="{54B5130F-C6A0-498D-93B5-4D7D61CABC9F}"/>
          </ac:spMkLst>
        </pc:spChg>
      </pc:sldChg>
      <pc:sldChg chg="addSp delSp modSp delAnim modAnim modNotesTx">
        <pc:chgData name="Saim Mehmood" userId="dddc7e8a578a7a00" providerId="LiveId" clId="{3936EB90-CF9B-4A1D-A6FD-96EE1D3976FC}" dt="2020-03-31T00:18:10.510" v="1135" actId="20577"/>
        <pc:sldMkLst>
          <pc:docMk/>
          <pc:sldMk cId="2528460514" sldId="280"/>
        </pc:sldMkLst>
        <pc:spChg chg="add del mod">
          <ac:chgData name="Saim Mehmood" userId="dddc7e8a578a7a00" providerId="LiveId" clId="{3936EB90-CF9B-4A1D-A6FD-96EE1D3976FC}" dt="2020-03-30T01:19:17.378" v="89" actId="11529"/>
          <ac:spMkLst>
            <pc:docMk/>
            <pc:sldMk cId="2528460514" sldId="280"/>
            <ac:spMk id="4" creationId="{CE8E166F-2789-4111-A15F-A23473FD0B5B}"/>
          </ac:spMkLst>
        </pc:spChg>
        <pc:spChg chg="mod">
          <ac:chgData name="Saim Mehmood" userId="dddc7e8a578a7a00" providerId="LiveId" clId="{3936EB90-CF9B-4A1D-A6FD-96EE1D3976FC}" dt="2020-03-30T01:15:45.941" v="60" actId="1035"/>
          <ac:spMkLst>
            <pc:docMk/>
            <pc:sldMk cId="2528460514" sldId="280"/>
            <ac:spMk id="5" creationId="{54B5130F-C6A0-498D-93B5-4D7D61CABC9F}"/>
          </ac:spMkLst>
        </pc:spChg>
        <pc:spChg chg="add mod">
          <ac:chgData name="Saim Mehmood" userId="dddc7e8a578a7a00" providerId="LiveId" clId="{3936EB90-CF9B-4A1D-A6FD-96EE1D3976FC}" dt="2020-03-30T01:27:56.167" v="103" actId="14100"/>
          <ac:spMkLst>
            <pc:docMk/>
            <pc:sldMk cId="2528460514" sldId="280"/>
            <ac:spMk id="6" creationId="{B83C9DC5-FF8D-4FD3-99B8-85C313F9B26D}"/>
          </ac:spMkLst>
        </pc:spChg>
        <pc:spChg chg="del">
          <ac:chgData name="Saim Mehmood" userId="dddc7e8a578a7a00" providerId="LiveId" clId="{3936EB90-CF9B-4A1D-A6FD-96EE1D3976FC}" dt="2020-03-30T01:16:45.332" v="68" actId="478"/>
          <ac:spMkLst>
            <pc:docMk/>
            <pc:sldMk cId="2528460514" sldId="280"/>
            <ac:spMk id="10" creationId="{490EE2CC-14B2-460B-B373-3F03C11ADC4C}"/>
          </ac:spMkLst>
        </pc:spChg>
        <pc:spChg chg="del">
          <ac:chgData name="Saim Mehmood" userId="dddc7e8a578a7a00" providerId="LiveId" clId="{3936EB90-CF9B-4A1D-A6FD-96EE1D3976FC}" dt="2020-03-30T01:16:45.332" v="68" actId="478"/>
          <ac:spMkLst>
            <pc:docMk/>
            <pc:sldMk cId="2528460514" sldId="280"/>
            <ac:spMk id="11" creationId="{F67296B8-F6BD-4584-8742-5B95988D9AE7}"/>
          </ac:spMkLst>
        </pc:spChg>
        <pc:spChg chg="del">
          <ac:chgData name="Saim Mehmood" userId="dddc7e8a578a7a00" providerId="LiveId" clId="{3936EB90-CF9B-4A1D-A6FD-96EE1D3976FC}" dt="2020-03-30T01:16:40.163" v="67" actId="478"/>
          <ac:spMkLst>
            <pc:docMk/>
            <pc:sldMk cId="2528460514" sldId="280"/>
            <ac:spMk id="12" creationId="{0D66CFBC-802D-4E11-8A8E-F54D788DF76C}"/>
          </ac:spMkLst>
        </pc:spChg>
        <pc:spChg chg="mod ord">
          <ac:chgData name="Saim Mehmood" userId="dddc7e8a578a7a00" providerId="LiveId" clId="{3936EB90-CF9B-4A1D-A6FD-96EE1D3976FC}" dt="2020-03-30T01:18:25.723" v="87" actId="1582"/>
          <ac:spMkLst>
            <pc:docMk/>
            <pc:sldMk cId="2528460514" sldId="280"/>
            <ac:spMk id="13" creationId="{241627B6-6EAC-4AF9-B092-3DD4B6121357}"/>
          </ac:spMkLst>
        </pc:spChg>
        <pc:spChg chg="add del mod ord">
          <ac:chgData name="Saim Mehmood" userId="dddc7e8a578a7a00" providerId="LiveId" clId="{3936EB90-CF9B-4A1D-A6FD-96EE1D3976FC}" dt="2020-03-30T01:18:01.024" v="82" actId="478"/>
          <ac:spMkLst>
            <pc:docMk/>
            <pc:sldMk cId="2528460514" sldId="280"/>
            <ac:spMk id="14" creationId="{0AB8404D-8641-43B3-B799-1586EE459AD6}"/>
          </ac:spMkLst>
        </pc:spChg>
        <pc:spChg chg="add">
          <ac:chgData name="Saim Mehmood" userId="dddc7e8a578a7a00" providerId="LiveId" clId="{3936EB90-CF9B-4A1D-A6FD-96EE1D3976FC}" dt="2020-03-30T01:17:10.263" v="70"/>
          <ac:spMkLst>
            <pc:docMk/>
            <pc:sldMk cId="2528460514" sldId="280"/>
            <ac:spMk id="16" creationId="{8F1A9CE5-8F4A-445A-92B2-9D34E5190B9E}"/>
          </ac:spMkLst>
        </pc:spChg>
        <pc:spChg chg="add">
          <ac:chgData name="Saim Mehmood" userId="dddc7e8a578a7a00" providerId="LiveId" clId="{3936EB90-CF9B-4A1D-A6FD-96EE1D3976FC}" dt="2020-03-30T01:17:10.263" v="70"/>
          <ac:spMkLst>
            <pc:docMk/>
            <pc:sldMk cId="2528460514" sldId="280"/>
            <ac:spMk id="17" creationId="{C894380C-054C-4C2C-B7BF-11BC8AF8C1B4}"/>
          </ac:spMkLst>
        </pc:spChg>
        <pc:spChg chg="add">
          <ac:chgData name="Saim Mehmood" userId="dddc7e8a578a7a00" providerId="LiveId" clId="{3936EB90-CF9B-4A1D-A6FD-96EE1D3976FC}" dt="2020-03-30T01:17:10.263" v="70"/>
          <ac:spMkLst>
            <pc:docMk/>
            <pc:sldMk cId="2528460514" sldId="280"/>
            <ac:spMk id="18" creationId="{B62E82B7-77D1-4D13-A900-19BED2B47FC3}"/>
          </ac:spMkLst>
        </pc:spChg>
        <pc:picChg chg="del mod">
          <ac:chgData name="Saim Mehmood" userId="dddc7e8a578a7a00" providerId="LiveId" clId="{3936EB90-CF9B-4A1D-A6FD-96EE1D3976FC}" dt="2020-03-30T01:16:40.163" v="67" actId="478"/>
          <ac:picMkLst>
            <pc:docMk/>
            <pc:sldMk cId="2528460514" sldId="280"/>
            <ac:picMk id="9" creationId="{C1D262D0-3747-4EC2-A7C4-3F990C6AED42}"/>
          </ac:picMkLst>
        </pc:picChg>
        <pc:picChg chg="add mod ord">
          <ac:chgData name="Saim Mehmood" userId="dddc7e8a578a7a00" providerId="LiveId" clId="{3936EB90-CF9B-4A1D-A6FD-96EE1D3976FC}" dt="2020-03-30T01:26:44.634" v="99" actId="1076"/>
          <ac:picMkLst>
            <pc:docMk/>
            <pc:sldMk cId="2528460514" sldId="280"/>
            <ac:picMk id="15" creationId="{2DC2A63D-BC04-40AD-BD90-9EB3DAB62787}"/>
          </ac:picMkLst>
        </pc:picChg>
      </pc:sldChg>
      <pc:sldChg chg="modSp">
        <pc:chgData name="Saim Mehmood" userId="dddc7e8a578a7a00" providerId="LiveId" clId="{3936EB90-CF9B-4A1D-A6FD-96EE1D3976FC}" dt="2020-03-31T00:19:42.116" v="1161" actId="20577"/>
        <pc:sldMkLst>
          <pc:docMk/>
          <pc:sldMk cId="1495074246" sldId="281"/>
        </pc:sldMkLst>
        <pc:spChg chg="mod">
          <ac:chgData name="Saim Mehmood" userId="dddc7e8a578a7a00" providerId="LiveId" clId="{3936EB90-CF9B-4A1D-A6FD-96EE1D3976FC}" dt="2020-03-31T00:19:34.348" v="1149" actId="20577"/>
          <ac:spMkLst>
            <pc:docMk/>
            <pc:sldMk cId="1495074246" sldId="281"/>
            <ac:spMk id="3" creationId="{4848686F-A0D3-46CA-A676-01BC41859516}"/>
          </ac:spMkLst>
        </pc:spChg>
        <pc:spChg chg="mod">
          <ac:chgData name="Saim Mehmood" userId="dddc7e8a578a7a00" providerId="LiveId" clId="{3936EB90-CF9B-4A1D-A6FD-96EE1D3976FC}" dt="2020-03-30T01:29:16.247" v="120" actId="1076"/>
          <ac:spMkLst>
            <pc:docMk/>
            <pc:sldMk cId="1495074246" sldId="281"/>
            <ac:spMk id="5" creationId="{54B5130F-C6A0-498D-93B5-4D7D61CABC9F}"/>
          </ac:spMkLst>
        </pc:spChg>
        <pc:spChg chg="mod">
          <ac:chgData name="Saim Mehmood" userId="dddc7e8a578a7a00" providerId="LiveId" clId="{3936EB90-CF9B-4A1D-A6FD-96EE1D3976FC}" dt="2020-03-31T00:19:42.116" v="1161" actId="20577"/>
          <ac:spMkLst>
            <pc:docMk/>
            <pc:sldMk cId="1495074246" sldId="281"/>
            <ac:spMk id="17" creationId="{A1CDCF47-457B-4C21-891F-C29EBE641DCC}"/>
          </ac:spMkLst>
        </pc:spChg>
      </pc:sldChg>
      <pc:sldChg chg="addSp modSp modAnim">
        <pc:chgData name="Saim Mehmood" userId="dddc7e8a578a7a00" providerId="LiveId" clId="{3936EB90-CF9B-4A1D-A6FD-96EE1D3976FC}" dt="2020-04-08T04:39:08.896" v="2891" actId="1076"/>
        <pc:sldMkLst>
          <pc:docMk/>
          <pc:sldMk cId="2998750391" sldId="283"/>
        </pc:sldMkLst>
        <pc:spChg chg="mod">
          <ac:chgData name="Saim Mehmood" userId="dddc7e8a578a7a00" providerId="LiveId" clId="{3936EB90-CF9B-4A1D-A6FD-96EE1D3976FC}" dt="2020-04-08T04:39:08.464" v="2890" actId="688"/>
          <ac:spMkLst>
            <pc:docMk/>
            <pc:sldMk cId="2998750391" sldId="283"/>
            <ac:spMk id="51" creationId="{A1B1EEA7-84EC-4AFF-ABD7-C6D8FA63B4CF}"/>
          </ac:spMkLst>
        </pc:spChg>
        <pc:spChg chg="mod">
          <ac:chgData name="Saim Mehmood" userId="dddc7e8a578a7a00" providerId="LiveId" clId="{3936EB90-CF9B-4A1D-A6FD-96EE1D3976FC}" dt="2020-04-08T04:39:08.464" v="2890" actId="688"/>
          <ac:spMkLst>
            <pc:docMk/>
            <pc:sldMk cId="2998750391" sldId="283"/>
            <ac:spMk id="52" creationId="{FFE0CA04-D040-4335-9DE1-CEA8C13E3B8E}"/>
          </ac:spMkLst>
        </pc:spChg>
        <pc:spChg chg="mod">
          <ac:chgData name="Saim Mehmood" userId="dddc7e8a578a7a00" providerId="LiveId" clId="{3936EB90-CF9B-4A1D-A6FD-96EE1D3976FC}" dt="2020-04-08T04:39:08.464" v="2890" actId="688"/>
          <ac:spMkLst>
            <pc:docMk/>
            <pc:sldMk cId="2998750391" sldId="283"/>
            <ac:spMk id="53" creationId="{B1BC1649-BA47-4D7E-9C87-A08618CCE83B}"/>
          </ac:spMkLst>
        </pc:spChg>
        <pc:spChg chg="mod">
          <ac:chgData name="Saim Mehmood" userId="dddc7e8a578a7a00" providerId="LiveId" clId="{3936EB90-CF9B-4A1D-A6FD-96EE1D3976FC}" dt="2020-04-08T04:39:08.464" v="2890" actId="688"/>
          <ac:spMkLst>
            <pc:docMk/>
            <pc:sldMk cId="2998750391" sldId="283"/>
            <ac:spMk id="54" creationId="{05E1C8D6-5756-45B3-A7EA-C88FF0A20191}"/>
          </ac:spMkLst>
        </pc:spChg>
        <pc:spChg chg="mod">
          <ac:chgData name="Saim Mehmood" userId="dddc7e8a578a7a00" providerId="LiveId" clId="{3936EB90-CF9B-4A1D-A6FD-96EE1D3976FC}" dt="2020-04-08T04:36:02.558" v="2884" actId="14100"/>
          <ac:spMkLst>
            <pc:docMk/>
            <pc:sldMk cId="2998750391" sldId="283"/>
            <ac:spMk id="55" creationId="{3BB9AEED-295D-46D0-A6CA-1691E33DC74C}"/>
          </ac:spMkLst>
        </pc:spChg>
        <pc:spChg chg="mod">
          <ac:chgData name="Saim Mehmood" userId="dddc7e8a578a7a00" providerId="LiveId" clId="{3936EB90-CF9B-4A1D-A6FD-96EE1D3976FC}" dt="2020-04-08T04:36:02.558" v="2884" actId="14100"/>
          <ac:spMkLst>
            <pc:docMk/>
            <pc:sldMk cId="2998750391" sldId="283"/>
            <ac:spMk id="56" creationId="{7651A709-FE8B-4BB3-9D17-9FB25B2A47BD}"/>
          </ac:spMkLst>
        </pc:spChg>
        <pc:spChg chg="mod">
          <ac:chgData name="Saim Mehmood" userId="dddc7e8a578a7a00" providerId="LiveId" clId="{3936EB90-CF9B-4A1D-A6FD-96EE1D3976FC}" dt="2020-04-08T04:39:08.464" v="2890" actId="688"/>
          <ac:spMkLst>
            <pc:docMk/>
            <pc:sldMk cId="2998750391" sldId="283"/>
            <ac:spMk id="60" creationId="{3F4B6693-C15C-4B34-9613-FBA28E7F87F1}"/>
          </ac:spMkLst>
        </pc:spChg>
        <pc:picChg chg="add mod">
          <ac:chgData name="Saim Mehmood" userId="dddc7e8a578a7a00" providerId="LiveId" clId="{3936EB90-CF9B-4A1D-A6FD-96EE1D3976FC}" dt="2020-04-08T04:39:08.896" v="2891" actId="1076"/>
          <ac:picMkLst>
            <pc:docMk/>
            <pc:sldMk cId="2998750391" sldId="283"/>
            <ac:picMk id="5" creationId="{9B3129DD-BD72-40E8-82AE-DFBD17FD1630}"/>
          </ac:picMkLst>
        </pc:picChg>
        <pc:picChg chg="mod">
          <ac:chgData name="Saim Mehmood" userId="dddc7e8a578a7a00" providerId="LiveId" clId="{3936EB90-CF9B-4A1D-A6FD-96EE1D3976FC}" dt="2020-04-08T04:37:48.177" v="2888" actId="1076"/>
          <ac:picMkLst>
            <pc:docMk/>
            <pc:sldMk cId="2998750391" sldId="283"/>
            <ac:picMk id="48" creationId="{CF003D95-B8EA-48D7-85C9-DEED319644B1}"/>
          </ac:picMkLst>
        </pc:picChg>
      </pc:sldChg>
      <pc:sldChg chg="modNotesTx">
        <pc:chgData name="Saim Mehmood" userId="dddc7e8a578a7a00" providerId="LiveId" clId="{3936EB90-CF9B-4A1D-A6FD-96EE1D3976FC}" dt="2020-03-31T01:56:52.818" v="1172" actId="113"/>
        <pc:sldMkLst>
          <pc:docMk/>
          <pc:sldMk cId="1077010432" sldId="284"/>
        </pc:sldMkLst>
      </pc:sldChg>
      <pc:sldChg chg="modSp modNotesTx">
        <pc:chgData name="Saim Mehmood" userId="dddc7e8a578a7a00" providerId="LiveId" clId="{3936EB90-CF9B-4A1D-A6FD-96EE1D3976FC}" dt="2020-04-03T18:52:54.681" v="2687" actId="20577"/>
        <pc:sldMkLst>
          <pc:docMk/>
          <pc:sldMk cId="3246418360" sldId="285"/>
        </pc:sldMkLst>
        <pc:spChg chg="mod">
          <ac:chgData name="Saim Mehmood" userId="dddc7e8a578a7a00" providerId="LiveId" clId="{3936EB90-CF9B-4A1D-A6FD-96EE1D3976FC}" dt="2020-03-31T02:05:04.728" v="1244" actId="207"/>
          <ac:spMkLst>
            <pc:docMk/>
            <pc:sldMk cId="3246418360" sldId="285"/>
            <ac:spMk id="2" creationId="{81BDB04B-0EA1-4BD7-8F1A-242FC85C9CC2}"/>
          </ac:spMkLst>
        </pc:spChg>
      </pc:sldChg>
      <pc:sldChg chg="modNotesTx">
        <pc:chgData name="Saim Mehmood" userId="dddc7e8a578a7a00" providerId="LiveId" clId="{3936EB90-CF9B-4A1D-A6FD-96EE1D3976FC}" dt="2020-03-31T02:10:02.714" v="1301" actId="20577"/>
        <pc:sldMkLst>
          <pc:docMk/>
          <pc:sldMk cId="1652422025" sldId="286"/>
        </pc:sldMkLst>
      </pc:sldChg>
      <pc:sldChg chg="modSp">
        <pc:chgData name="Saim Mehmood" userId="dddc7e8a578a7a00" providerId="LiveId" clId="{3936EB90-CF9B-4A1D-A6FD-96EE1D3976FC}" dt="2020-03-31T02:19:51.095" v="1311" actId="1076"/>
        <pc:sldMkLst>
          <pc:docMk/>
          <pc:sldMk cId="3266998357" sldId="287"/>
        </pc:sldMkLst>
        <pc:spChg chg="mod">
          <ac:chgData name="Saim Mehmood" userId="dddc7e8a578a7a00" providerId="LiveId" clId="{3936EB90-CF9B-4A1D-A6FD-96EE1D3976FC}" dt="2020-03-31T02:19:51.095" v="1311" actId="1076"/>
          <ac:spMkLst>
            <pc:docMk/>
            <pc:sldMk cId="3266998357" sldId="287"/>
            <ac:spMk id="143" creationId="{1FE87A71-2F21-45B9-86B2-2E80D17A4781}"/>
          </ac:spMkLst>
        </pc:spChg>
        <pc:spChg chg="mod">
          <ac:chgData name="Saim Mehmood" userId="dddc7e8a578a7a00" providerId="LiveId" clId="{3936EB90-CF9B-4A1D-A6FD-96EE1D3976FC}" dt="2020-03-31T02:19:43.149" v="1310" actId="1076"/>
          <ac:spMkLst>
            <pc:docMk/>
            <pc:sldMk cId="3266998357" sldId="287"/>
            <ac:spMk id="148" creationId="{407EFE03-C612-4361-943C-DAE366BAEA09}"/>
          </ac:spMkLst>
        </pc:spChg>
      </pc:sldChg>
      <pc:sldChg chg="modSp modNotesTx">
        <pc:chgData name="Saim Mehmood" userId="dddc7e8a578a7a00" providerId="LiveId" clId="{3936EB90-CF9B-4A1D-A6FD-96EE1D3976FC}" dt="2020-04-03T20:30:59.457" v="2817" actId="5793"/>
        <pc:sldMkLst>
          <pc:docMk/>
          <pc:sldMk cId="392930070" sldId="289"/>
        </pc:sldMkLst>
        <pc:spChg chg="mod">
          <ac:chgData name="Saim Mehmood" userId="dddc7e8a578a7a00" providerId="LiveId" clId="{3936EB90-CF9B-4A1D-A6FD-96EE1D3976FC}" dt="2020-03-31T16:03:43.445" v="1972" actId="1076"/>
          <ac:spMkLst>
            <pc:docMk/>
            <pc:sldMk cId="392930070" sldId="289"/>
            <ac:spMk id="22" creationId="{A1549C82-1FC0-4BA8-9A8F-F3327924FE55}"/>
          </ac:spMkLst>
        </pc:spChg>
        <pc:spChg chg="mod">
          <ac:chgData name="Saim Mehmood" userId="dddc7e8a578a7a00" providerId="LiveId" clId="{3936EB90-CF9B-4A1D-A6FD-96EE1D3976FC}" dt="2020-03-31T16:03:43.445" v="1972" actId="1076"/>
          <ac:spMkLst>
            <pc:docMk/>
            <pc:sldMk cId="392930070" sldId="289"/>
            <ac:spMk id="23" creationId="{738E32D6-2BF1-4B5C-B0DA-F149018BA72A}"/>
          </ac:spMkLst>
        </pc:spChg>
        <pc:spChg chg="mod">
          <ac:chgData name="Saim Mehmood" userId="dddc7e8a578a7a00" providerId="LiveId" clId="{3936EB90-CF9B-4A1D-A6FD-96EE1D3976FC}" dt="2020-03-31T16:03:57.612" v="1973" actId="1076"/>
          <ac:spMkLst>
            <pc:docMk/>
            <pc:sldMk cId="392930070" sldId="289"/>
            <ac:spMk id="29" creationId="{03AFB47D-61F1-448A-936F-DA94A713D1B6}"/>
          </ac:spMkLst>
        </pc:spChg>
        <pc:spChg chg="mod">
          <ac:chgData name="Saim Mehmood" userId="dddc7e8a578a7a00" providerId="LiveId" clId="{3936EB90-CF9B-4A1D-A6FD-96EE1D3976FC}" dt="2020-03-31T16:03:43.445" v="1972" actId="1076"/>
          <ac:spMkLst>
            <pc:docMk/>
            <pc:sldMk cId="392930070" sldId="289"/>
            <ac:spMk id="36" creationId="{1DC16F11-97FC-4A05-8692-7407E7525C41}"/>
          </ac:spMkLst>
        </pc:spChg>
      </pc:sldChg>
      <pc:sldChg chg="addSp delSp modSp delAnim modAnim">
        <pc:chgData name="Saim Mehmood" userId="dddc7e8a578a7a00" providerId="LiveId" clId="{3936EB90-CF9B-4A1D-A6FD-96EE1D3976FC}" dt="2020-04-05T07:57:01.490" v="2881" actId="1582"/>
        <pc:sldMkLst>
          <pc:docMk/>
          <pc:sldMk cId="4114044729" sldId="290"/>
        </pc:sldMkLst>
        <pc:spChg chg="add mod">
          <ac:chgData name="Saim Mehmood" userId="dddc7e8a578a7a00" providerId="LiveId" clId="{3936EB90-CF9B-4A1D-A6FD-96EE1D3976FC}" dt="2020-03-31T15:25:35.971" v="1872" actId="1076"/>
          <ac:spMkLst>
            <pc:docMk/>
            <pc:sldMk cId="4114044729" sldId="290"/>
            <ac:spMk id="83" creationId="{3A069426-2FBB-4F61-A065-4C21B0666595}"/>
          </ac:spMkLst>
        </pc:spChg>
        <pc:spChg chg="add mod">
          <ac:chgData name="Saim Mehmood" userId="dddc7e8a578a7a00" providerId="LiveId" clId="{3936EB90-CF9B-4A1D-A6FD-96EE1D3976FC}" dt="2020-03-31T15:25:35.971" v="1872" actId="1076"/>
          <ac:spMkLst>
            <pc:docMk/>
            <pc:sldMk cId="4114044729" sldId="290"/>
            <ac:spMk id="84" creationId="{3AD0EF28-46B0-4D51-95BD-4C9EEDEB90E9}"/>
          </ac:spMkLst>
        </pc:spChg>
        <pc:spChg chg="add mod">
          <ac:chgData name="Saim Mehmood" userId="dddc7e8a578a7a00" providerId="LiveId" clId="{3936EB90-CF9B-4A1D-A6FD-96EE1D3976FC}" dt="2020-03-31T15:25:35.971" v="1872" actId="1076"/>
          <ac:spMkLst>
            <pc:docMk/>
            <pc:sldMk cId="4114044729" sldId="290"/>
            <ac:spMk id="85" creationId="{245A94D7-6860-4A1A-B55C-009C88759F78}"/>
          </ac:spMkLst>
        </pc:spChg>
        <pc:spChg chg="add mod">
          <ac:chgData name="Saim Mehmood" userId="dddc7e8a578a7a00" providerId="LiveId" clId="{3936EB90-CF9B-4A1D-A6FD-96EE1D3976FC}" dt="2020-03-31T15:25:35.971" v="1872" actId="1076"/>
          <ac:spMkLst>
            <pc:docMk/>
            <pc:sldMk cId="4114044729" sldId="290"/>
            <ac:spMk id="86" creationId="{86410800-64BD-404C-BB36-3FF6685B44B7}"/>
          </ac:spMkLst>
        </pc:spChg>
        <pc:spChg chg="add mod">
          <ac:chgData name="Saim Mehmood" userId="dddc7e8a578a7a00" providerId="LiveId" clId="{3936EB90-CF9B-4A1D-A6FD-96EE1D3976FC}" dt="2020-03-31T15:25:35.971" v="1872" actId="1076"/>
          <ac:spMkLst>
            <pc:docMk/>
            <pc:sldMk cId="4114044729" sldId="290"/>
            <ac:spMk id="91" creationId="{8328F6CC-5B2C-45FA-8F62-2250DD42D9A9}"/>
          </ac:spMkLst>
        </pc:spChg>
        <pc:spChg chg="add mod">
          <ac:chgData name="Saim Mehmood" userId="dddc7e8a578a7a00" providerId="LiveId" clId="{3936EB90-CF9B-4A1D-A6FD-96EE1D3976FC}" dt="2020-03-31T15:25:35.971" v="1872" actId="1076"/>
          <ac:spMkLst>
            <pc:docMk/>
            <pc:sldMk cId="4114044729" sldId="290"/>
            <ac:spMk id="95" creationId="{2AB5E181-A38E-4C09-8E78-2CBB057266B3}"/>
          </ac:spMkLst>
        </pc:spChg>
        <pc:spChg chg="add mod">
          <ac:chgData name="Saim Mehmood" userId="dddc7e8a578a7a00" providerId="LiveId" clId="{3936EB90-CF9B-4A1D-A6FD-96EE1D3976FC}" dt="2020-03-31T15:25:35.971" v="1872" actId="1076"/>
          <ac:spMkLst>
            <pc:docMk/>
            <pc:sldMk cId="4114044729" sldId="290"/>
            <ac:spMk id="107" creationId="{D41F9FAB-7B67-461A-83B4-C3001780E933}"/>
          </ac:spMkLst>
        </pc:spChg>
        <pc:spChg chg="add mod">
          <ac:chgData name="Saim Mehmood" userId="dddc7e8a578a7a00" providerId="LiveId" clId="{3936EB90-CF9B-4A1D-A6FD-96EE1D3976FC}" dt="2020-03-31T15:26:29.972" v="1876" actId="1076"/>
          <ac:spMkLst>
            <pc:docMk/>
            <pc:sldMk cId="4114044729" sldId="290"/>
            <ac:spMk id="108" creationId="{9D3CBBD2-A757-441E-AFD9-2DDA5618E5F7}"/>
          </ac:spMkLst>
        </pc:spChg>
        <pc:spChg chg="add mod">
          <ac:chgData name="Saim Mehmood" userId="dddc7e8a578a7a00" providerId="LiveId" clId="{3936EB90-CF9B-4A1D-A6FD-96EE1D3976FC}" dt="2020-03-31T15:26:29.972" v="1876" actId="1076"/>
          <ac:spMkLst>
            <pc:docMk/>
            <pc:sldMk cId="4114044729" sldId="290"/>
            <ac:spMk id="109" creationId="{57267F20-DF1E-4EF5-B1D6-1499667EB304}"/>
          </ac:spMkLst>
        </pc:spChg>
        <pc:spChg chg="add mod">
          <ac:chgData name="Saim Mehmood" userId="dddc7e8a578a7a00" providerId="LiveId" clId="{3936EB90-CF9B-4A1D-A6FD-96EE1D3976FC}" dt="2020-03-31T15:26:29.972" v="1876" actId="1076"/>
          <ac:spMkLst>
            <pc:docMk/>
            <pc:sldMk cId="4114044729" sldId="290"/>
            <ac:spMk id="110" creationId="{404FA0D6-2C6A-4C71-AE56-81664D7D428C}"/>
          </ac:spMkLst>
        </pc:spChg>
        <pc:spChg chg="add mod">
          <ac:chgData name="Saim Mehmood" userId="dddc7e8a578a7a00" providerId="LiveId" clId="{3936EB90-CF9B-4A1D-A6FD-96EE1D3976FC}" dt="2020-03-31T15:26:29.972" v="1876" actId="1076"/>
          <ac:spMkLst>
            <pc:docMk/>
            <pc:sldMk cId="4114044729" sldId="290"/>
            <ac:spMk id="111" creationId="{079135E9-FEBC-4257-8138-55BD44AC65BA}"/>
          </ac:spMkLst>
        </pc:spChg>
        <pc:spChg chg="add mod">
          <ac:chgData name="Saim Mehmood" userId="dddc7e8a578a7a00" providerId="LiveId" clId="{3936EB90-CF9B-4A1D-A6FD-96EE1D3976FC}" dt="2020-03-31T15:26:29.972" v="1876" actId="1076"/>
          <ac:spMkLst>
            <pc:docMk/>
            <pc:sldMk cId="4114044729" sldId="290"/>
            <ac:spMk id="112" creationId="{90C3D1EE-69DA-4345-A13F-28EA52CFB846}"/>
          </ac:spMkLst>
        </pc:spChg>
        <pc:spChg chg="add mod">
          <ac:chgData name="Saim Mehmood" userId="dddc7e8a578a7a00" providerId="LiveId" clId="{3936EB90-CF9B-4A1D-A6FD-96EE1D3976FC}" dt="2020-03-31T15:26:29.972" v="1876" actId="1076"/>
          <ac:spMkLst>
            <pc:docMk/>
            <pc:sldMk cId="4114044729" sldId="290"/>
            <ac:spMk id="113" creationId="{73B1D4E1-E83E-4446-B7C3-6A1E5F756F4F}"/>
          </ac:spMkLst>
        </pc:spChg>
        <pc:spChg chg="add mod">
          <ac:chgData name="Saim Mehmood" userId="dddc7e8a578a7a00" providerId="LiveId" clId="{3936EB90-CF9B-4A1D-A6FD-96EE1D3976FC}" dt="2020-03-31T15:26:29.972" v="1876" actId="1076"/>
          <ac:spMkLst>
            <pc:docMk/>
            <pc:sldMk cId="4114044729" sldId="290"/>
            <ac:spMk id="114" creationId="{95ECD474-D322-4763-BA8A-E8142D4CA41A}"/>
          </ac:spMkLst>
        </pc:spChg>
        <pc:spChg chg="add mod">
          <ac:chgData name="Saim Mehmood" userId="dddc7e8a578a7a00" providerId="LiveId" clId="{3936EB90-CF9B-4A1D-A6FD-96EE1D3976FC}" dt="2020-03-31T15:26:29.972" v="1876" actId="1076"/>
          <ac:spMkLst>
            <pc:docMk/>
            <pc:sldMk cId="4114044729" sldId="290"/>
            <ac:spMk id="115" creationId="{B4DB3359-CDA5-4CE2-9EEB-E3F35333AB81}"/>
          </ac:spMkLst>
        </pc:spChg>
        <pc:spChg chg="add mod">
          <ac:chgData name="Saim Mehmood" userId="dddc7e8a578a7a00" providerId="LiveId" clId="{3936EB90-CF9B-4A1D-A6FD-96EE1D3976FC}" dt="2020-03-31T15:25:35.971" v="1872" actId="1076"/>
          <ac:spMkLst>
            <pc:docMk/>
            <pc:sldMk cId="4114044729" sldId="290"/>
            <ac:spMk id="116" creationId="{8835C0CB-118D-4C3B-82CE-BB560693EBB6}"/>
          </ac:spMkLst>
        </pc:spChg>
        <pc:spChg chg="add mod">
          <ac:chgData name="Saim Mehmood" userId="dddc7e8a578a7a00" providerId="LiveId" clId="{3936EB90-CF9B-4A1D-A6FD-96EE1D3976FC}" dt="2020-03-31T15:25:45.167" v="1873" actId="571"/>
          <ac:spMkLst>
            <pc:docMk/>
            <pc:sldMk cId="4114044729" sldId="290"/>
            <ac:spMk id="117" creationId="{C5230711-CE45-41C0-854A-97BA13D63611}"/>
          </ac:spMkLst>
        </pc:spChg>
        <pc:spChg chg="add del mod">
          <ac:chgData name="Saim Mehmood" userId="dddc7e8a578a7a00" providerId="LiveId" clId="{3936EB90-CF9B-4A1D-A6FD-96EE1D3976FC}" dt="2020-03-31T15:26:36.663" v="1877" actId="478"/>
          <ac:spMkLst>
            <pc:docMk/>
            <pc:sldMk cId="4114044729" sldId="290"/>
            <ac:spMk id="118" creationId="{A4FEBCA7-4470-4B87-B93C-B14285B89A6C}"/>
          </ac:spMkLst>
        </pc:spChg>
        <pc:spChg chg="add mod">
          <ac:chgData name="Saim Mehmood" userId="dddc7e8a578a7a00" providerId="LiveId" clId="{3936EB90-CF9B-4A1D-A6FD-96EE1D3976FC}" dt="2020-03-31T15:26:49.813" v="1878" actId="571"/>
          <ac:spMkLst>
            <pc:docMk/>
            <pc:sldMk cId="4114044729" sldId="290"/>
            <ac:spMk id="119" creationId="{B8D770CB-EE00-4634-8DAC-03F64FD5AA96}"/>
          </ac:spMkLst>
        </pc:spChg>
        <pc:cxnChg chg="mod">
          <ac:chgData name="Saim Mehmood" userId="dddc7e8a578a7a00" providerId="LiveId" clId="{3936EB90-CF9B-4A1D-A6FD-96EE1D3976FC}" dt="2020-04-05T07:57:01.490" v="2881" actId="1582"/>
          <ac:cxnSpMkLst>
            <pc:docMk/>
            <pc:sldMk cId="4114044729" sldId="290"/>
            <ac:cxnSpMk id="5" creationId="{15EBCAF7-7A35-416D-85FE-E098F0B0B627}"/>
          </ac:cxnSpMkLst>
        </pc:cxnChg>
        <pc:cxnChg chg="mod">
          <ac:chgData name="Saim Mehmood" userId="dddc7e8a578a7a00" providerId="LiveId" clId="{3936EB90-CF9B-4A1D-A6FD-96EE1D3976FC}" dt="2020-04-05T07:53:50.243" v="2866" actId="1582"/>
          <ac:cxnSpMkLst>
            <pc:docMk/>
            <pc:sldMk cId="4114044729" sldId="290"/>
            <ac:cxnSpMk id="6" creationId="{FDF3F293-38E3-4E44-BD53-2A8110AB8508}"/>
          </ac:cxnSpMkLst>
        </pc:cxnChg>
        <pc:cxnChg chg="mod">
          <ac:chgData name="Saim Mehmood" userId="dddc7e8a578a7a00" providerId="LiveId" clId="{3936EB90-CF9B-4A1D-A6FD-96EE1D3976FC}" dt="2020-04-05T07:56:14.624" v="2876" actId="1582"/>
          <ac:cxnSpMkLst>
            <pc:docMk/>
            <pc:sldMk cId="4114044729" sldId="290"/>
            <ac:cxnSpMk id="7" creationId="{C559CBF6-34DF-41C2-B27D-4FF07EFDA0F1}"/>
          </ac:cxnSpMkLst>
        </pc:cxnChg>
        <pc:cxnChg chg="mod">
          <ac:chgData name="Saim Mehmood" userId="dddc7e8a578a7a00" providerId="LiveId" clId="{3936EB90-CF9B-4A1D-A6FD-96EE1D3976FC}" dt="2020-04-05T07:56:45.257" v="2878" actId="1582"/>
          <ac:cxnSpMkLst>
            <pc:docMk/>
            <pc:sldMk cId="4114044729" sldId="290"/>
            <ac:cxnSpMk id="98" creationId="{9FDEB630-BA4B-447C-955F-D6932879D69C}"/>
          </ac:cxnSpMkLst>
        </pc:cxnChg>
        <pc:cxnChg chg="mod">
          <ac:chgData name="Saim Mehmood" userId="dddc7e8a578a7a00" providerId="LiveId" clId="{3936EB90-CF9B-4A1D-A6FD-96EE1D3976FC}" dt="2020-04-05T07:55:33.908" v="2873" actId="1076"/>
          <ac:cxnSpMkLst>
            <pc:docMk/>
            <pc:sldMk cId="4114044729" sldId="290"/>
            <ac:cxnSpMk id="101" creationId="{6A713E88-12CB-409B-BFA7-6BA2E3E02DFD}"/>
          </ac:cxnSpMkLst>
        </pc:cxnChg>
      </pc:sldChg>
      <pc:sldChg chg="modSp modNotesTx">
        <pc:chgData name="Saim Mehmood" userId="dddc7e8a578a7a00" providerId="LiveId" clId="{3936EB90-CF9B-4A1D-A6FD-96EE1D3976FC}" dt="2020-04-03T18:55:15.877" v="2720" actId="207"/>
        <pc:sldMkLst>
          <pc:docMk/>
          <pc:sldMk cId="234294578" sldId="291"/>
        </pc:sldMkLst>
        <pc:spChg chg="mod">
          <ac:chgData name="Saim Mehmood" userId="dddc7e8a578a7a00" providerId="LiveId" clId="{3936EB90-CF9B-4A1D-A6FD-96EE1D3976FC}" dt="2020-04-03T18:55:15.877" v="2720" actId="207"/>
          <ac:spMkLst>
            <pc:docMk/>
            <pc:sldMk cId="234294578" sldId="291"/>
            <ac:spMk id="2" creationId="{C1E2D00E-4E03-48BD-8C49-9EEE5109BC03}"/>
          </ac:spMkLst>
        </pc:spChg>
      </pc:sldChg>
      <pc:sldChg chg="del">
        <pc:chgData name="Saim Mehmood" userId="dddc7e8a578a7a00" providerId="LiveId" clId="{3936EB90-CF9B-4A1D-A6FD-96EE1D3976FC}" dt="2020-03-30T01:52:02.019" v="122" actId="2696"/>
        <pc:sldMkLst>
          <pc:docMk/>
          <pc:sldMk cId="1312938409" sldId="292"/>
        </pc:sldMkLst>
      </pc:sldChg>
      <pc:sldChg chg="modNotesTx">
        <pc:chgData name="Saim Mehmood" userId="dddc7e8a578a7a00" providerId="LiveId" clId="{3936EB90-CF9B-4A1D-A6FD-96EE1D3976FC}" dt="2020-03-30T03:40:37.684" v="126" actId="20577"/>
        <pc:sldMkLst>
          <pc:docMk/>
          <pc:sldMk cId="1305400969" sldId="293"/>
        </pc:sldMkLst>
      </pc:sldChg>
      <pc:sldChg chg="addSp modSp modAnim">
        <pc:chgData name="Saim Mehmood" userId="dddc7e8a578a7a00" providerId="LiveId" clId="{3936EB90-CF9B-4A1D-A6FD-96EE1D3976FC}" dt="2020-03-30T03:43:31.519" v="367"/>
        <pc:sldMkLst>
          <pc:docMk/>
          <pc:sldMk cId="2033619929" sldId="294"/>
        </pc:sldMkLst>
        <pc:spChg chg="add mod">
          <ac:chgData name="Saim Mehmood" userId="dddc7e8a578a7a00" providerId="LiveId" clId="{3936EB90-CF9B-4A1D-A6FD-96EE1D3976FC}" dt="2020-03-30T03:43:25.289" v="365" actId="1076"/>
          <ac:spMkLst>
            <pc:docMk/>
            <pc:sldMk cId="2033619929" sldId="294"/>
            <ac:spMk id="10" creationId="{E03F42A0-1DE9-4D4D-A244-7CA455073A94}"/>
          </ac:spMkLst>
        </pc:spChg>
        <pc:picChg chg="mod">
          <ac:chgData name="Saim Mehmood" userId="dddc7e8a578a7a00" providerId="LiveId" clId="{3936EB90-CF9B-4A1D-A6FD-96EE1D3976FC}" dt="2020-03-30T03:43:14.015" v="348" actId="1037"/>
          <ac:picMkLst>
            <pc:docMk/>
            <pc:sldMk cId="2033619929" sldId="294"/>
            <ac:picMk id="5" creationId="{BFD49CD9-D876-41AD-ABF0-AD955BC5BE3E}"/>
          </ac:picMkLst>
        </pc:picChg>
        <pc:picChg chg="mod">
          <ac:chgData name="Saim Mehmood" userId="dddc7e8a578a7a00" providerId="LiveId" clId="{3936EB90-CF9B-4A1D-A6FD-96EE1D3976FC}" dt="2020-03-30T03:43:18.569" v="363" actId="1037"/>
          <ac:picMkLst>
            <pc:docMk/>
            <pc:sldMk cId="2033619929" sldId="294"/>
            <ac:picMk id="9" creationId="{90EF6F6A-B4A6-4166-9724-6172AF0BB1F1}"/>
          </ac:picMkLst>
        </pc:picChg>
      </pc:sldChg>
      <pc:sldChg chg="del">
        <pc:chgData name="Saim Mehmood" userId="dddc7e8a578a7a00" providerId="LiveId" clId="{3936EB90-CF9B-4A1D-A6FD-96EE1D3976FC}" dt="2020-03-30T03:48:07.939" v="382" actId="2696"/>
        <pc:sldMkLst>
          <pc:docMk/>
          <pc:sldMk cId="1113093102" sldId="295"/>
        </pc:sldMkLst>
      </pc:sldChg>
      <pc:sldChg chg="addSp delSp modSp delAnim modAnim modNotesTx">
        <pc:chgData name="Saim Mehmood" userId="dddc7e8a578a7a00" providerId="LiveId" clId="{3936EB90-CF9B-4A1D-A6FD-96EE1D3976FC}" dt="2020-03-31T15:06:56.021" v="1640" actId="20577"/>
        <pc:sldMkLst>
          <pc:docMk/>
          <pc:sldMk cId="3003796624" sldId="297"/>
        </pc:sldMkLst>
        <pc:spChg chg="mod">
          <ac:chgData name="Saim Mehmood" userId="dddc7e8a578a7a00" providerId="LiveId" clId="{3936EB90-CF9B-4A1D-A6FD-96EE1D3976FC}" dt="2020-03-31T03:44:57.359" v="1416" actId="20577"/>
          <ac:spMkLst>
            <pc:docMk/>
            <pc:sldMk cId="3003796624" sldId="297"/>
            <ac:spMk id="4" creationId="{B89AEA2D-0BCD-4A08-9C39-19D9C4B3D114}"/>
          </ac:spMkLst>
        </pc:spChg>
        <pc:spChg chg="mod">
          <ac:chgData name="Saim Mehmood" userId="dddc7e8a578a7a00" providerId="LiveId" clId="{3936EB90-CF9B-4A1D-A6FD-96EE1D3976FC}" dt="2020-03-31T03:43:09.369" v="1398" actId="20577"/>
          <ac:spMkLst>
            <pc:docMk/>
            <pc:sldMk cId="3003796624" sldId="297"/>
            <ac:spMk id="5" creationId="{64931A1A-B932-43E1-AC3F-4FD50CC307CD}"/>
          </ac:spMkLst>
        </pc:spChg>
        <pc:spChg chg="mod">
          <ac:chgData name="Saim Mehmood" userId="dddc7e8a578a7a00" providerId="LiveId" clId="{3936EB90-CF9B-4A1D-A6FD-96EE1D3976FC}" dt="2020-03-30T04:13:08.070" v="428" actId="1076"/>
          <ac:spMkLst>
            <pc:docMk/>
            <pc:sldMk cId="3003796624" sldId="297"/>
            <ac:spMk id="6" creationId="{C978A713-CE30-4C35-B7C2-800052B3AC75}"/>
          </ac:spMkLst>
        </pc:spChg>
        <pc:spChg chg="mod">
          <ac:chgData name="Saim Mehmood" userId="dddc7e8a578a7a00" providerId="LiveId" clId="{3936EB90-CF9B-4A1D-A6FD-96EE1D3976FC}" dt="2020-03-30T04:13:08.070" v="428" actId="1076"/>
          <ac:spMkLst>
            <pc:docMk/>
            <pc:sldMk cId="3003796624" sldId="297"/>
            <ac:spMk id="7" creationId="{620998B5-94C8-4797-BB5F-0C9AA8D23B60}"/>
          </ac:spMkLst>
        </pc:spChg>
        <pc:spChg chg="add mod">
          <ac:chgData name="Saim Mehmood" userId="dddc7e8a578a7a00" providerId="LiveId" clId="{3936EB90-CF9B-4A1D-A6FD-96EE1D3976FC}" dt="2020-03-30T04:13:27.978" v="431" actId="14100"/>
          <ac:spMkLst>
            <pc:docMk/>
            <pc:sldMk cId="3003796624" sldId="297"/>
            <ac:spMk id="11" creationId="{555AFBD9-E942-4F4D-BEAC-E8D1408812B9}"/>
          </ac:spMkLst>
        </pc:spChg>
        <pc:spChg chg="add del mod">
          <ac:chgData name="Saim Mehmood" userId="dddc7e8a578a7a00" providerId="LiveId" clId="{3936EB90-CF9B-4A1D-A6FD-96EE1D3976FC}" dt="2020-03-31T04:17:15.525" v="1431" actId="478"/>
          <ac:spMkLst>
            <pc:docMk/>
            <pc:sldMk cId="3003796624" sldId="297"/>
            <ac:spMk id="12" creationId="{5B20415D-9624-4C93-8990-06B131518275}"/>
          </ac:spMkLst>
        </pc:spChg>
        <pc:spChg chg="add mod">
          <ac:chgData name="Saim Mehmood" userId="dddc7e8a578a7a00" providerId="LiveId" clId="{3936EB90-CF9B-4A1D-A6FD-96EE1D3976FC}" dt="2020-03-30T04:13:27.978" v="431" actId="14100"/>
          <ac:spMkLst>
            <pc:docMk/>
            <pc:sldMk cId="3003796624" sldId="297"/>
            <ac:spMk id="13" creationId="{B2975FF1-56B5-478C-A1B2-A7475F1C3FE1}"/>
          </ac:spMkLst>
        </pc:spChg>
        <pc:spChg chg="add mod">
          <ac:chgData name="Saim Mehmood" userId="dddc7e8a578a7a00" providerId="LiveId" clId="{3936EB90-CF9B-4A1D-A6FD-96EE1D3976FC}" dt="2020-03-30T07:07:20.992" v="1088" actId="14100"/>
          <ac:spMkLst>
            <pc:docMk/>
            <pc:sldMk cId="3003796624" sldId="297"/>
            <ac:spMk id="14" creationId="{F8B95986-715D-4AD1-90E2-95E6513CD1E8}"/>
          </ac:spMkLst>
        </pc:spChg>
        <pc:spChg chg="add del mod">
          <ac:chgData name="Saim Mehmood" userId="dddc7e8a578a7a00" providerId="LiveId" clId="{3936EB90-CF9B-4A1D-A6FD-96EE1D3976FC}" dt="2020-03-31T04:17:19.378" v="1432" actId="478"/>
          <ac:spMkLst>
            <pc:docMk/>
            <pc:sldMk cId="3003796624" sldId="297"/>
            <ac:spMk id="15" creationId="{1455DDD8-F834-4B1F-BD1A-D6509B45C769}"/>
          </ac:spMkLst>
        </pc:spChg>
        <pc:picChg chg="mod">
          <ac:chgData name="Saim Mehmood" userId="dddc7e8a578a7a00" providerId="LiveId" clId="{3936EB90-CF9B-4A1D-A6FD-96EE1D3976FC}" dt="2020-03-30T04:13:08.070" v="428" actId="1076"/>
          <ac:picMkLst>
            <pc:docMk/>
            <pc:sldMk cId="3003796624" sldId="297"/>
            <ac:picMk id="8" creationId="{BFAB9B11-1950-4C17-A11F-3DF395F2819D}"/>
          </ac:picMkLst>
        </pc:picChg>
        <pc:picChg chg="mod">
          <ac:chgData name="Saim Mehmood" userId="dddc7e8a578a7a00" providerId="LiveId" clId="{3936EB90-CF9B-4A1D-A6FD-96EE1D3976FC}" dt="2020-03-30T04:13:08.070" v="428" actId="1076"/>
          <ac:picMkLst>
            <pc:docMk/>
            <pc:sldMk cId="3003796624" sldId="297"/>
            <ac:picMk id="9" creationId="{8DE83685-E2B7-4FAC-AF5E-3BC41C5F12A1}"/>
          </ac:picMkLst>
        </pc:picChg>
        <pc:picChg chg="add mod">
          <ac:chgData name="Saim Mehmood" userId="dddc7e8a578a7a00" providerId="LiveId" clId="{3936EB90-CF9B-4A1D-A6FD-96EE1D3976FC}" dt="2020-03-30T07:08:38.194" v="1097" actId="1076"/>
          <ac:picMkLst>
            <pc:docMk/>
            <pc:sldMk cId="3003796624" sldId="297"/>
            <ac:picMk id="10" creationId="{63102396-C291-4138-BABA-807947D8138A}"/>
          </ac:picMkLst>
        </pc:picChg>
      </pc:sldChg>
      <pc:sldChg chg="addSp modSp modAnim">
        <pc:chgData name="Saim Mehmood" userId="dddc7e8a578a7a00" providerId="LiveId" clId="{3936EB90-CF9B-4A1D-A6FD-96EE1D3976FC}" dt="2020-03-30T04:15:07.235" v="441"/>
        <pc:sldMkLst>
          <pc:docMk/>
          <pc:sldMk cId="1891617450" sldId="298"/>
        </pc:sldMkLst>
        <pc:spChg chg="mod">
          <ac:chgData name="Saim Mehmood" userId="dddc7e8a578a7a00" providerId="LiveId" clId="{3936EB90-CF9B-4A1D-A6FD-96EE1D3976FC}" dt="2020-03-30T04:14:32.540" v="435" actId="1076"/>
          <ac:spMkLst>
            <pc:docMk/>
            <pc:sldMk cId="1891617450" sldId="298"/>
            <ac:spMk id="6" creationId="{47E8EAC0-ED9D-462D-9EA2-7567C24B1244}"/>
          </ac:spMkLst>
        </pc:spChg>
        <pc:picChg chg="mod">
          <ac:chgData name="Saim Mehmood" userId="dddc7e8a578a7a00" providerId="LiveId" clId="{3936EB90-CF9B-4A1D-A6FD-96EE1D3976FC}" dt="2020-03-30T04:14:28.254" v="434" actId="14100"/>
          <ac:picMkLst>
            <pc:docMk/>
            <pc:sldMk cId="1891617450" sldId="298"/>
            <ac:picMk id="5" creationId="{026BEE5C-4949-47DB-8B2F-3074E6DAD415}"/>
          </ac:picMkLst>
        </pc:picChg>
        <pc:picChg chg="add mod">
          <ac:chgData name="Saim Mehmood" userId="dddc7e8a578a7a00" providerId="LiveId" clId="{3936EB90-CF9B-4A1D-A6FD-96EE1D3976FC}" dt="2020-03-30T04:14:43.225" v="437" actId="1076"/>
          <ac:picMkLst>
            <pc:docMk/>
            <pc:sldMk cId="1891617450" sldId="298"/>
            <ac:picMk id="7" creationId="{119EE8F6-2EF9-4302-B24E-C85AF1DAA7AC}"/>
          </ac:picMkLst>
        </pc:picChg>
        <pc:picChg chg="add mod">
          <ac:chgData name="Saim Mehmood" userId="dddc7e8a578a7a00" providerId="LiveId" clId="{3936EB90-CF9B-4A1D-A6FD-96EE1D3976FC}" dt="2020-03-30T04:14:43.225" v="437" actId="1076"/>
          <ac:picMkLst>
            <pc:docMk/>
            <pc:sldMk cId="1891617450" sldId="298"/>
            <ac:picMk id="8" creationId="{46E8A9EF-DAC2-45C1-B7E7-0F8EFEF5CB4F}"/>
          </ac:picMkLst>
        </pc:picChg>
      </pc:sldChg>
      <pc:sldChg chg="addSp delSp modSp delAnim modAnim">
        <pc:chgData name="Saim Mehmood" userId="dddc7e8a578a7a00" providerId="LiveId" clId="{3936EB90-CF9B-4A1D-A6FD-96EE1D3976FC}" dt="2020-03-31T03:48:12.872" v="1425" actId="14100"/>
        <pc:sldMkLst>
          <pc:docMk/>
          <pc:sldMk cId="2503909403" sldId="299"/>
        </pc:sldMkLst>
        <pc:spChg chg="mod">
          <ac:chgData name="Saim Mehmood" userId="dddc7e8a578a7a00" providerId="LiveId" clId="{3936EB90-CF9B-4A1D-A6FD-96EE1D3976FC}" dt="2020-03-31T03:48:12.872" v="1425" actId="14100"/>
          <ac:spMkLst>
            <pc:docMk/>
            <pc:sldMk cId="2503909403" sldId="299"/>
            <ac:spMk id="5" creationId="{9BDD3ABD-164F-48EA-99D2-B9838E62751D}"/>
          </ac:spMkLst>
        </pc:spChg>
        <pc:picChg chg="del">
          <ac:chgData name="Saim Mehmood" userId="dddc7e8a578a7a00" providerId="LiveId" clId="{3936EB90-CF9B-4A1D-A6FD-96EE1D3976FC}" dt="2020-03-31T03:47:30.275" v="1417" actId="478"/>
          <ac:picMkLst>
            <pc:docMk/>
            <pc:sldMk cId="2503909403" sldId="299"/>
            <ac:picMk id="6" creationId="{BA13B938-48E0-49B8-8760-BE38068DC22D}"/>
          </ac:picMkLst>
        </pc:picChg>
        <pc:picChg chg="add mod">
          <ac:chgData name="Saim Mehmood" userId="dddc7e8a578a7a00" providerId="LiveId" clId="{3936EB90-CF9B-4A1D-A6FD-96EE1D3976FC}" dt="2020-03-31T03:47:42.015" v="1420" actId="14100"/>
          <ac:picMkLst>
            <pc:docMk/>
            <pc:sldMk cId="2503909403" sldId="299"/>
            <ac:picMk id="8" creationId="{8177D1E0-08B1-4BDD-A9F2-C81C32BD4145}"/>
          </ac:picMkLst>
        </pc:picChg>
      </pc:sldChg>
      <pc:sldChg chg="modNotesTx">
        <pc:chgData name="Saim Mehmood" userId="dddc7e8a578a7a00" providerId="LiveId" clId="{3936EB90-CF9B-4A1D-A6FD-96EE1D3976FC}" dt="2020-03-30T04:18:08.582" v="442" actId="20577"/>
        <pc:sldMkLst>
          <pc:docMk/>
          <pc:sldMk cId="847544370" sldId="300"/>
        </pc:sldMkLst>
      </pc:sldChg>
      <pc:sldChg chg="modNotesTx">
        <pc:chgData name="Saim Mehmood" userId="dddc7e8a578a7a00" providerId="LiveId" clId="{3936EB90-CF9B-4A1D-A6FD-96EE1D3976FC}" dt="2020-03-31T15:13:13.190" v="1832" actId="20577"/>
        <pc:sldMkLst>
          <pc:docMk/>
          <pc:sldMk cId="3015568840" sldId="301"/>
        </pc:sldMkLst>
      </pc:sldChg>
      <pc:sldChg chg="modSp modAnim modNotesTx">
        <pc:chgData name="Saim Mehmood" userId="dddc7e8a578a7a00" providerId="LiveId" clId="{3936EB90-CF9B-4A1D-A6FD-96EE1D3976FC}" dt="2020-03-31T03:51:16.713" v="1430" actId="20577"/>
        <pc:sldMkLst>
          <pc:docMk/>
          <pc:sldMk cId="1614077710" sldId="302"/>
        </pc:sldMkLst>
        <pc:spChg chg="mod">
          <ac:chgData name="Saim Mehmood" userId="dddc7e8a578a7a00" providerId="LiveId" clId="{3936EB90-CF9B-4A1D-A6FD-96EE1D3976FC}" dt="2020-03-30T04:19:23.189" v="446" actId="1076"/>
          <ac:spMkLst>
            <pc:docMk/>
            <pc:sldMk cId="1614077710" sldId="302"/>
            <ac:spMk id="7" creationId="{9A597D4D-6385-4FA2-9F9C-FFB0E0676E26}"/>
          </ac:spMkLst>
        </pc:spChg>
        <pc:spChg chg="mod">
          <ac:chgData name="Saim Mehmood" userId="dddc7e8a578a7a00" providerId="LiveId" clId="{3936EB90-CF9B-4A1D-A6FD-96EE1D3976FC}" dt="2020-03-30T04:19:40.997" v="448" actId="1076"/>
          <ac:spMkLst>
            <pc:docMk/>
            <pc:sldMk cId="1614077710" sldId="302"/>
            <ac:spMk id="9" creationId="{E1FD2546-783A-42D7-A9BC-0B8910465158}"/>
          </ac:spMkLst>
        </pc:spChg>
        <pc:picChg chg="mod">
          <ac:chgData name="Saim Mehmood" userId="dddc7e8a578a7a00" providerId="LiveId" clId="{3936EB90-CF9B-4A1D-A6FD-96EE1D3976FC}" dt="2020-03-30T04:19:23.189" v="446" actId="1076"/>
          <ac:picMkLst>
            <pc:docMk/>
            <pc:sldMk cId="1614077710" sldId="302"/>
            <ac:picMk id="5" creationId="{453B5D5C-EF4A-4814-844E-485BE010CFB4}"/>
          </ac:picMkLst>
        </pc:picChg>
        <pc:picChg chg="mod">
          <ac:chgData name="Saim Mehmood" userId="dddc7e8a578a7a00" providerId="LiveId" clId="{3936EB90-CF9B-4A1D-A6FD-96EE1D3976FC}" dt="2020-03-30T04:19:34.230" v="447" actId="14100"/>
          <ac:picMkLst>
            <pc:docMk/>
            <pc:sldMk cId="1614077710" sldId="302"/>
            <ac:picMk id="8" creationId="{FCE45039-FE05-4451-84D5-401F5B7DF13D}"/>
          </ac:picMkLst>
        </pc:picChg>
      </pc:sldChg>
      <pc:sldChg chg="modSp modAnim">
        <pc:chgData name="Saim Mehmood" userId="dddc7e8a578a7a00" providerId="LiveId" clId="{3936EB90-CF9B-4A1D-A6FD-96EE1D3976FC}" dt="2020-03-30T04:31:18.202" v="520" actId="1035"/>
        <pc:sldMkLst>
          <pc:docMk/>
          <pc:sldMk cId="3355090091" sldId="303"/>
        </pc:sldMkLst>
        <pc:spChg chg="mod">
          <ac:chgData name="Saim Mehmood" userId="dddc7e8a578a7a00" providerId="LiveId" clId="{3936EB90-CF9B-4A1D-A6FD-96EE1D3976FC}" dt="2020-03-30T04:31:01.229" v="502" actId="1076"/>
          <ac:spMkLst>
            <pc:docMk/>
            <pc:sldMk cId="3355090091" sldId="303"/>
            <ac:spMk id="7" creationId="{F8297CE3-D775-4AA4-BE5A-7CEB8C08E366}"/>
          </ac:spMkLst>
        </pc:spChg>
        <pc:spChg chg="mod">
          <ac:chgData name="Saim Mehmood" userId="dddc7e8a578a7a00" providerId="LiveId" clId="{3936EB90-CF9B-4A1D-A6FD-96EE1D3976FC}" dt="2020-03-30T04:30:11.625" v="457" actId="1076"/>
          <ac:spMkLst>
            <pc:docMk/>
            <pc:sldMk cId="3355090091" sldId="303"/>
            <ac:spMk id="9" creationId="{1DB44CCD-9D15-470D-902D-5506AC87BE1E}"/>
          </ac:spMkLst>
        </pc:spChg>
        <pc:picChg chg="mod">
          <ac:chgData name="Saim Mehmood" userId="dddc7e8a578a7a00" providerId="LiveId" clId="{3936EB90-CF9B-4A1D-A6FD-96EE1D3976FC}" dt="2020-03-30T04:31:07.343" v="503" actId="1076"/>
          <ac:picMkLst>
            <pc:docMk/>
            <pc:sldMk cId="3355090091" sldId="303"/>
            <ac:picMk id="4" creationId="{29F521EB-CF59-4C65-ACFE-CB0BCC14A5A6}"/>
          </ac:picMkLst>
        </pc:picChg>
        <pc:picChg chg="mod">
          <ac:chgData name="Saim Mehmood" userId="dddc7e8a578a7a00" providerId="LiveId" clId="{3936EB90-CF9B-4A1D-A6FD-96EE1D3976FC}" dt="2020-03-30T04:31:18.202" v="520" actId="1035"/>
          <ac:picMkLst>
            <pc:docMk/>
            <pc:sldMk cId="3355090091" sldId="303"/>
            <ac:picMk id="6" creationId="{4852C5FD-327B-43EB-92AA-F8F547AF2BF0}"/>
          </ac:picMkLst>
        </pc:picChg>
        <pc:picChg chg="mod">
          <ac:chgData name="Saim Mehmood" userId="dddc7e8a578a7a00" providerId="LiveId" clId="{3936EB90-CF9B-4A1D-A6FD-96EE1D3976FC}" dt="2020-03-30T04:31:01.229" v="502" actId="1076"/>
          <ac:picMkLst>
            <pc:docMk/>
            <pc:sldMk cId="3355090091" sldId="303"/>
            <ac:picMk id="8" creationId="{803AF5D5-E380-4466-9EDA-974A066A9FC6}"/>
          </ac:picMkLst>
        </pc:picChg>
      </pc:sldChg>
      <pc:sldChg chg="modNotesTx">
        <pc:chgData name="Saim Mehmood" userId="dddc7e8a578a7a00" providerId="LiveId" clId="{3936EB90-CF9B-4A1D-A6FD-96EE1D3976FC}" dt="2020-04-03T19:11:10.906" v="2783" actId="20577"/>
        <pc:sldMkLst>
          <pc:docMk/>
          <pc:sldMk cId="3624256342" sldId="305"/>
        </pc:sldMkLst>
      </pc:sldChg>
      <pc:sldChg chg="modSp">
        <pc:chgData name="Saim Mehmood" userId="dddc7e8a578a7a00" providerId="LiveId" clId="{3936EB90-CF9B-4A1D-A6FD-96EE1D3976FC}" dt="2020-03-30T06:35:03.790" v="1008" actId="20577"/>
        <pc:sldMkLst>
          <pc:docMk/>
          <pc:sldMk cId="1826435143" sldId="310"/>
        </pc:sldMkLst>
        <pc:spChg chg="mod">
          <ac:chgData name="Saim Mehmood" userId="dddc7e8a578a7a00" providerId="LiveId" clId="{3936EB90-CF9B-4A1D-A6FD-96EE1D3976FC}" dt="2020-03-30T06:32:01.251" v="979" actId="20577"/>
          <ac:spMkLst>
            <pc:docMk/>
            <pc:sldMk cId="1826435143" sldId="310"/>
            <ac:spMk id="2" creationId="{CCB0866E-A5F6-485C-8BEF-68FE84B017DB}"/>
          </ac:spMkLst>
        </pc:spChg>
        <pc:spChg chg="mod">
          <ac:chgData name="Saim Mehmood" userId="dddc7e8a578a7a00" providerId="LiveId" clId="{3936EB90-CF9B-4A1D-A6FD-96EE1D3976FC}" dt="2020-03-30T06:35:03.790" v="1008" actId="20577"/>
          <ac:spMkLst>
            <pc:docMk/>
            <pc:sldMk cId="1826435143" sldId="310"/>
            <ac:spMk id="4" creationId="{5C9044E7-3437-4098-8F5B-1534DAEB1D09}"/>
          </ac:spMkLst>
        </pc:spChg>
      </pc:sldChg>
      <pc:sldChg chg="modAnim">
        <pc:chgData name="Saim Mehmood" userId="dddc7e8a578a7a00" providerId="LiveId" clId="{3936EB90-CF9B-4A1D-A6FD-96EE1D3976FC}" dt="2020-03-30T07:05:23.553" v="1079"/>
        <pc:sldMkLst>
          <pc:docMk/>
          <pc:sldMk cId="379831073" sldId="313"/>
        </pc:sldMkLst>
      </pc:sldChg>
      <pc:sldChg chg="modAnim">
        <pc:chgData name="Saim Mehmood" userId="dddc7e8a578a7a00" providerId="LiveId" clId="{3936EB90-CF9B-4A1D-A6FD-96EE1D3976FC}" dt="2020-03-30T04:41:43.399" v="521"/>
        <pc:sldMkLst>
          <pc:docMk/>
          <pc:sldMk cId="1217050517" sldId="315"/>
        </pc:sldMkLst>
      </pc:sldChg>
      <pc:sldChg chg="addSp modSp modAnim modNotesTx">
        <pc:chgData name="Saim Mehmood" userId="dddc7e8a578a7a00" providerId="LiveId" clId="{3936EB90-CF9B-4A1D-A6FD-96EE1D3976FC}" dt="2020-03-30T03:49:45.904" v="392" actId="20577"/>
        <pc:sldMkLst>
          <pc:docMk/>
          <pc:sldMk cId="258793228" sldId="316"/>
        </pc:sldMkLst>
        <pc:spChg chg="add mod">
          <ac:chgData name="Saim Mehmood" userId="dddc7e8a578a7a00" providerId="LiveId" clId="{3936EB90-CF9B-4A1D-A6FD-96EE1D3976FC}" dt="2020-03-30T03:42:55.252" v="336" actId="1076"/>
          <ac:spMkLst>
            <pc:docMk/>
            <pc:sldMk cId="258793228" sldId="316"/>
            <ac:spMk id="8" creationId="{827A1DFE-91A0-45C8-A770-B743887371DF}"/>
          </ac:spMkLst>
        </pc:spChg>
      </pc:sldChg>
      <pc:sldChg chg="addSp delSp modSp add del">
        <pc:chgData name="Saim Mehmood" userId="dddc7e8a578a7a00" providerId="LiveId" clId="{3936EB90-CF9B-4A1D-A6FD-96EE1D3976FC}" dt="2020-03-30T05:05:07.797" v="618" actId="2696"/>
        <pc:sldMkLst>
          <pc:docMk/>
          <pc:sldMk cId="667898458" sldId="318"/>
        </pc:sldMkLst>
        <pc:picChg chg="mod modCrop">
          <ac:chgData name="Saim Mehmood" userId="dddc7e8a578a7a00" providerId="LiveId" clId="{3936EB90-CF9B-4A1D-A6FD-96EE1D3976FC}" dt="2020-03-30T04:56:01.834" v="579" actId="732"/>
          <ac:picMkLst>
            <pc:docMk/>
            <pc:sldMk cId="667898458" sldId="318"/>
            <ac:picMk id="5" creationId="{9A61C362-D9EE-4F3A-A6D8-D757B968A055}"/>
          </ac:picMkLst>
        </pc:picChg>
        <pc:picChg chg="add del mod modCrop">
          <ac:chgData name="Saim Mehmood" userId="dddc7e8a578a7a00" providerId="LiveId" clId="{3936EB90-CF9B-4A1D-A6FD-96EE1D3976FC}" dt="2020-03-30T04:44:48.817" v="536" actId="478"/>
          <ac:picMkLst>
            <pc:docMk/>
            <pc:sldMk cId="667898458" sldId="318"/>
            <ac:picMk id="6" creationId="{258A5D3A-E601-4596-BCEC-6BE4E1BFD93D}"/>
          </ac:picMkLst>
        </pc:picChg>
        <pc:picChg chg="add del mod modCrop">
          <ac:chgData name="Saim Mehmood" userId="dddc7e8a578a7a00" providerId="LiveId" clId="{3936EB90-CF9B-4A1D-A6FD-96EE1D3976FC}" dt="2020-03-30T04:54:49.064" v="568" actId="478"/>
          <ac:picMkLst>
            <pc:docMk/>
            <pc:sldMk cId="667898458" sldId="318"/>
            <ac:picMk id="7" creationId="{A165C514-2B6C-4A9F-8C0C-84FF282B2B29}"/>
          </ac:picMkLst>
        </pc:picChg>
        <pc:picChg chg="add mod">
          <ac:chgData name="Saim Mehmood" userId="dddc7e8a578a7a00" providerId="LiveId" clId="{3936EB90-CF9B-4A1D-A6FD-96EE1D3976FC}" dt="2020-03-30T04:55:08.422" v="572" actId="1076"/>
          <ac:picMkLst>
            <pc:docMk/>
            <pc:sldMk cId="667898458" sldId="318"/>
            <ac:picMk id="8" creationId="{911DDC79-1FC4-4B0D-A813-2F27AED84495}"/>
          </ac:picMkLst>
        </pc:picChg>
      </pc:sldChg>
      <pc:sldChg chg="del">
        <pc:chgData name="Saim Mehmood" userId="dddc7e8a578a7a00" providerId="LiveId" clId="{3936EB90-CF9B-4A1D-A6FD-96EE1D3976FC}" dt="2020-03-30T05:06:15.543" v="623" actId="2696"/>
        <pc:sldMkLst>
          <pc:docMk/>
          <pc:sldMk cId="889478041" sldId="319"/>
        </pc:sldMkLst>
      </pc:sldChg>
      <pc:sldChg chg="modSp modNotesTx">
        <pc:chgData name="Saim Mehmood" userId="dddc7e8a578a7a00" providerId="LiveId" clId="{3936EB90-CF9B-4A1D-A6FD-96EE1D3976FC}" dt="2020-03-31T04:23:06.839" v="1473" actId="20577"/>
        <pc:sldMkLst>
          <pc:docMk/>
          <pc:sldMk cId="3166009610" sldId="320"/>
        </pc:sldMkLst>
        <pc:spChg chg="mod">
          <ac:chgData name="Saim Mehmood" userId="dddc7e8a578a7a00" providerId="LiveId" clId="{3936EB90-CF9B-4A1D-A6FD-96EE1D3976FC}" dt="2020-03-31T04:22:58.165" v="1472" actId="20577"/>
          <ac:spMkLst>
            <pc:docMk/>
            <pc:sldMk cId="3166009610" sldId="320"/>
            <ac:spMk id="2" creationId="{F5F6DC1B-9172-4541-821B-9E1B956694F7}"/>
          </ac:spMkLst>
        </pc:spChg>
        <pc:spChg chg="mod">
          <ac:chgData name="Saim Mehmood" userId="dddc7e8a578a7a00" providerId="LiveId" clId="{3936EB90-CF9B-4A1D-A6FD-96EE1D3976FC}" dt="2020-03-30T06:14:13.725" v="756" actId="1076"/>
          <ac:spMkLst>
            <pc:docMk/>
            <pc:sldMk cId="3166009610" sldId="320"/>
            <ac:spMk id="5" creationId="{54B5130F-C6A0-498D-93B5-4D7D61CABC9F}"/>
          </ac:spMkLst>
        </pc:spChg>
      </pc:sldChg>
      <pc:sldChg chg="addSp delSp modSp del addAnim delAnim modAnim modNotesTx">
        <pc:chgData name="Saim Mehmood" userId="dddc7e8a578a7a00" providerId="LiveId" clId="{3936EB90-CF9B-4A1D-A6FD-96EE1D3976FC}" dt="2020-04-03T07:18:20.819" v="2588" actId="47"/>
        <pc:sldMkLst>
          <pc:docMk/>
          <pc:sldMk cId="883170684" sldId="321"/>
        </pc:sldMkLst>
        <pc:spChg chg="add mod">
          <ac:chgData name="Saim Mehmood" userId="dddc7e8a578a7a00" providerId="LiveId" clId="{3936EB90-CF9B-4A1D-A6FD-96EE1D3976FC}" dt="2020-03-30T06:33:07.384" v="984" actId="1076"/>
          <ac:spMkLst>
            <pc:docMk/>
            <pc:sldMk cId="883170684" sldId="321"/>
            <ac:spMk id="10" creationId="{00929FBD-C639-4393-8285-97F1DC577866}"/>
          </ac:spMkLst>
        </pc:spChg>
        <pc:spChg chg="add mod">
          <ac:chgData name="Saim Mehmood" userId="dddc7e8a578a7a00" providerId="LiveId" clId="{3936EB90-CF9B-4A1D-A6FD-96EE1D3976FC}" dt="2020-03-30T06:19:19.945" v="794" actId="20577"/>
          <ac:spMkLst>
            <pc:docMk/>
            <pc:sldMk cId="883170684" sldId="321"/>
            <ac:spMk id="11" creationId="{DF0881EF-099B-45DA-BD9E-B2BAA4F2A3FD}"/>
          </ac:spMkLst>
        </pc:spChg>
        <pc:spChg chg="add del mod">
          <ac:chgData name="Saim Mehmood" userId="dddc7e8a578a7a00" providerId="LiveId" clId="{3936EB90-CF9B-4A1D-A6FD-96EE1D3976FC}" dt="2020-04-01T18:25:24.487" v="2263" actId="478"/>
          <ac:spMkLst>
            <pc:docMk/>
            <pc:sldMk cId="883170684" sldId="321"/>
            <ac:spMk id="12" creationId="{E2BC5D9F-C799-4EB5-8128-2C301BB8C40F}"/>
          </ac:spMkLst>
        </pc:spChg>
        <pc:spChg chg="add mod">
          <ac:chgData name="Saim Mehmood" userId="dddc7e8a578a7a00" providerId="LiveId" clId="{3936EB90-CF9B-4A1D-A6FD-96EE1D3976FC}" dt="2020-03-31T16:44:28.631" v="1988" actId="1035"/>
          <ac:spMkLst>
            <pc:docMk/>
            <pc:sldMk cId="883170684" sldId="321"/>
            <ac:spMk id="13" creationId="{339C29B9-7A0C-48EC-A9AC-73EFE51B32A4}"/>
          </ac:spMkLst>
        </pc:spChg>
        <pc:spChg chg="add mod">
          <ac:chgData name="Saim Mehmood" userId="dddc7e8a578a7a00" providerId="LiveId" clId="{3936EB90-CF9B-4A1D-A6FD-96EE1D3976FC}" dt="2020-03-31T15:23:16.120" v="1866" actId="1035"/>
          <ac:spMkLst>
            <pc:docMk/>
            <pc:sldMk cId="883170684" sldId="321"/>
            <ac:spMk id="14" creationId="{60360CBB-EF93-4CBB-9723-E07443FEB1E5}"/>
          </ac:spMkLst>
        </pc:spChg>
        <pc:spChg chg="add del mod">
          <ac:chgData name="Saim Mehmood" userId="dddc7e8a578a7a00" providerId="LiveId" clId="{3936EB90-CF9B-4A1D-A6FD-96EE1D3976FC}" dt="2020-04-01T18:25:24.487" v="2263" actId="478"/>
          <ac:spMkLst>
            <pc:docMk/>
            <pc:sldMk cId="883170684" sldId="321"/>
            <ac:spMk id="15" creationId="{5FDA347E-04D0-4929-963D-57385CF9F8F7}"/>
          </ac:spMkLst>
        </pc:spChg>
        <pc:spChg chg="add del mod">
          <ac:chgData name="Saim Mehmood" userId="dddc7e8a578a7a00" providerId="LiveId" clId="{3936EB90-CF9B-4A1D-A6FD-96EE1D3976FC}" dt="2020-04-01T18:25:24.487" v="2263" actId="478"/>
          <ac:spMkLst>
            <pc:docMk/>
            <pc:sldMk cId="883170684" sldId="321"/>
            <ac:spMk id="65" creationId="{4D2F4FC8-EB58-4D22-B29B-A3DA848403F5}"/>
          </ac:spMkLst>
        </pc:spChg>
        <pc:spChg chg="add del">
          <ac:chgData name="Saim Mehmood" userId="dddc7e8a578a7a00" providerId="LiveId" clId="{3936EB90-CF9B-4A1D-A6FD-96EE1D3976FC}" dt="2020-03-30T06:10:16.973" v="693" actId="478"/>
          <ac:spMkLst>
            <pc:docMk/>
            <pc:sldMk cId="883170684" sldId="321"/>
            <ac:spMk id="68" creationId="{096B165F-62AA-4916-A9C5-805E45D8E053}"/>
          </ac:spMkLst>
        </pc:spChg>
        <pc:spChg chg="del">
          <ac:chgData name="Saim Mehmood" userId="dddc7e8a578a7a00" providerId="LiveId" clId="{3936EB90-CF9B-4A1D-A6FD-96EE1D3976FC}" dt="2020-03-30T06:10:16.973" v="693" actId="478"/>
          <ac:spMkLst>
            <pc:docMk/>
            <pc:sldMk cId="883170684" sldId="321"/>
            <ac:spMk id="71" creationId="{0EC7AC1C-B44C-4192-883E-23EC7000A053}"/>
          </ac:spMkLst>
        </pc:spChg>
        <pc:picChg chg="mod">
          <ac:chgData name="Saim Mehmood" userId="dddc7e8a578a7a00" providerId="LiveId" clId="{3936EB90-CF9B-4A1D-A6FD-96EE1D3976FC}" dt="2020-04-01T18:24:55.196" v="2261" actId="1036"/>
          <ac:picMkLst>
            <pc:docMk/>
            <pc:sldMk cId="883170684" sldId="321"/>
            <ac:picMk id="64" creationId="{0D937E2A-6B76-40F7-9ED3-96CBDB11B7C8}"/>
          </ac:picMkLst>
        </pc:picChg>
        <pc:picChg chg="del">
          <ac:chgData name="Saim Mehmood" userId="dddc7e8a578a7a00" providerId="LiveId" clId="{3936EB90-CF9B-4A1D-A6FD-96EE1D3976FC}" dt="2020-03-30T06:09:57.474" v="690" actId="478"/>
          <ac:picMkLst>
            <pc:docMk/>
            <pc:sldMk cId="883170684" sldId="321"/>
            <ac:picMk id="67" creationId="{85193C89-A4F0-4A1A-AF9D-432B552F8E8A}"/>
          </ac:picMkLst>
        </pc:picChg>
        <pc:picChg chg="add del">
          <ac:chgData name="Saim Mehmood" userId="dddc7e8a578a7a00" providerId="LiveId" clId="{3936EB90-CF9B-4A1D-A6FD-96EE1D3976FC}" dt="2020-03-30T06:10:16.973" v="693" actId="478"/>
          <ac:picMkLst>
            <pc:docMk/>
            <pc:sldMk cId="883170684" sldId="321"/>
            <ac:picMk id="70" creationId="{64F5630A-EE57-46BE-8B7A-BAAA99D168E1}"/>
          </ac:picMkLst>
        </pc:picChg>
        <pc:picChg chg="add del">
          <ac:chgData name="Saim Mehmood" userId="dddc7e8a578a7a00" providerId="LiveId" clId="{3936EB90-CF9B-4A1D-A6FD-96EE1D3976FC}" dt="2020-03-30T06:10:16.973" v="693" actId="478"/>
          <ac:picMkLst>
            <pc:docMk/>
            <pc:sldMk cId="883170684" sldId="321"/>
            <ac:picMk id="72" creationId="{E83EABA5-68BB-450B-BC3E-2405BE45F14D}"/>
          </ac:picMkLst>
        </pc:picChg>
      </pc:sldChg>
      <pc:sldChg chg="modSp">
        <pc:chgData name="Saim Mehmood" userId="dddc7e8a578a7a00" providerId="LiveId" clId="{3936EB90-CF9B-4A1D-A6FD-96EE1D3976FC}" dt="2020-03-30T01:11:21.501" v="46" actId="20577"/>
        <pc:sldMkLst>
          <pc:docMk/>
          <pc:sldMk cId="951572613" sldId="322"/>
        </pc:sldMkLst>
        <pc:spChg chg="mod">
          <ac:chgData name="Saim Mehmood" userId="dddc7e8a578a7a00" providerId="LiveId" clId="{3936EB90-CF9B-4A1D-A6FD-96EE1D3976FC}" dt="2020-03-30T01:11:21.501" v="46" actId="20577"/>
          <ac:spMkLst>
            <pc:docMk/>
            <pc:sldMk cId="951572613" sldId="322"/>
            <ac:spMk id="9" creationId="{314D6DF9-A9EF-47BC-8881-E969BEB78CA6}"/>
          </ac:spMkLst>
        </pc:spChg>
      </pc:sldChg>
      <pc:sldChg chg="modSp">
        <pc:chgData name="Saim Mehmood" userId="dddc7e8a578a7a00" providerId="LiveId" clId="{3936EB90-CF9B-4A1D-A6FD-96EE1D3976FC}" dt="2020-04-03T18:47:08.089" v="2671" actId="1037"/>
        <pc:sldMkLst>
          <pc:docMk/>
          <pc:sldMk cId="814047375" sldId="323"/>
        </pc:sldMkLst>
        <pc:spChg chg="mod">
          <ac:chgData name="Saim Mehmood" userId="dddc7e8a578a7a00" providerId="LiveId" clId="{3936EB90-CF9B-4A1D-A6FD-96EE1D3976FC}" dt="2020-04-03T18:47:08.089" v="2671" actId="1037"/>
          <ac:spMkLst>
            <pc:docMk/>
            <pc:sldMk cId="814047375" sldId="323"/>
            <ac:spMk id="8" creationId="{B9575B9E-0E64-4D83-8252-5F227B5BCBCB}"/>
          </ac:spMkLst>
        </pc:spChg>
        <pc:picChg chg="mod">
          <ac:chgData name="Saim Mehmood" userId="dddc7e8a578a7a00" providerId="LiveId" clId="{3936EB90-CF9B-4A1D-A6FD-96EE1D3976FC}" dt="2020-04-03T18:47:08.089" v="2671" actId="1037"/>
          <ac:picMkLst>
            <pc:docMk/>
            <pc:sldMk cId="814047375" sldId="323"/>
            <ac:picMk id="6" creationId="{55440FD2-AE51-4038-BCD2-FF8CA4E53A33}"/>
          </ac:picMkLst>
        </pc:picChg>
      </pc:sldChg>
      <pc:sldChg chg="addSp modSp modAnim">
        <pc:chgData name="Saim Mehmood" userId="dddc7e8a578a7a00" providerId="LiveId" clId="{3936EB90-CF9B-4A1D-A6FD-96EE1D3976FC}" dt="2020-03-31T15:55:36.598" v="1970"/>
        <pc:sldMkLst>
          <pc:docMk/>
          <pc:sldMk cId="3361791819" sldId="325"/>
        </pc:sldMkLst>
        <pc:spChg chg="mod">
          <ac:chgData name="Saim Mehmood" userId="dddc7e8a578a7a00" providerId="LiveId" clId="{3936EB90-CF9B-4A1D-A6FD-96EE1D3976FC}" dt="2020-03-31T15:54:00.449" v="1890" actId="14100"/>
          <ac:spMkLst>
            <pc:docMk/>
            <pc:sldMk cId="3361791819" sldId="325"/>
            <ac:spMk id="3" creationId="{08A100EF-4C7B-41F9-81F1-B129927373BB}"/>
          </ac:spMkLst>
        </pc:spChg>
        <pc:spChg chg="add mod">
          <ac:chgData name="Saim Mehmood" userId="dddc7e8a578a7a00" providerId="LiveId" clId="{3936EB90-CF9B-4A1D-A6FD-96EE1D3976FC}" dt="2020-03-31T15:54:23.809" v="1960" actId="14100"/>
          <ac:spMkLst>
            <pc:docMk/>
            <pc:sldMk cId="3361791819" sldId="325"/>
            <ac:spMk id="5" creationId="{02B487AA-0382-4CB3-ACC5-3DD86A8F84A3}"/>
          </ac:spMkLst>
        </pc:spChg>
      </pc:sldChg>
      <pc:sldChg chg="addSp modSp modAnim modNotesTx">
        <pc:chgData name="Saim Mehmood" userId="dddc7e8a578a7a00" providerId="LiveId" clId="{3936EB90-CF9B-4A1D-A6FD-96EE1D3976FC}" dt="2020-04-03T18:57:49.520" v="2740" actId="1076"/>
        <pc:sldMkLst>
          <pc:docMk/>
          <pc:sldMk cId="1645091978" sldId="327"/>
        </pc:sldMkLst>
        <pc:spChg chg="mod">
          <ac:chgData name="Saim Mehmood" userId="dddc7e8a578a7a00" providerId="LiveId" clId="{3936EB90-CF9B-4A1D-A6FD-96EE1D3976FC}" dt="2020-04-03T06:40:08.639" v="2507" actId="1036"/>
          <ac:spMkLst>
            <pc:docMk/>
            <pc:sldMk cId="1645091978" sldId="327"/>
            <ac:spMk id="5" creationId="{9EE43384-F946-4EA7-9C2C-10529D945B1B}"/>
          </ac:spMkLst>
        </pc:spChg>
        <pc:spChg chg="add mod">
          <ac:chgData name="Saim Mehmood" userId="dddc7e8a578a7a00" providerId="LiveId" clId="{3936EB90-CF9B-4A1D-A6FD-96EE1D3976FC}" dt="2020-04-03T18:57:49.520" v="2740" actId="1076"/>
          <ac:spMkLst>
            <pc:docMk/>
            <pc:sldMk cId="1645091978" sldId="327"/>
            <ac:spMk id="51" creationId="{D641C9FF-E566-4EA1-8600-05350A48BD17}"/>
          </ac:spMkLst>
        </pc:spChg>
      </pc:sldChg>
      <pc:sldChg chg="modSp modNotesTx">
        <pc:chgData name="Saim Mehmood" userId="dddc7e8a578a7a00" providerId="LiveId" clId="{3936EB90-CF9B-4A1D-A6FD-96EE1D3976FC}" dt="2020-04-03T19:00:17.814" v="2782" actId="20577"/>
        <pc:sldMkLst>
          <pc:docMk/>
          <pc:sldMk cId="54021466" sldId="328"/>
        </pc:sldMkLst>
        <pc:picChg chg="mod">
          <ac:chgData name="Saim Mehmood" userId="dddc7e8a578a7a00" providerId="LiveId" clId="{3936EB90-CF9B-4A1D-A6FD-96EE1D3976FC}" dt="2020-03-31T02:46:19.672" v="1347"/>
          <ac:picMkLst>
            <pc:docMk/>
            <pc:sldMk cId="54021466" sldId="328"/>
            <ac:picMk id="1026" creationId="{EA58112D-39CB-405A-820A-65B2CE830C23}"/>
          </ac:picMkLst>
        </pc:picChg>
      </pc:sldChg>
      <pc:sldChg chg="addSp delSp modSp modNotesTx">
        <pc:chgData name="Saim Mehmood" userId="dddc7e8a578a7a00" providerId="LiveId" clId="{3936EB90-CF9B-4A1D-A6FD-96EE1D3976FC}" dt="2020-03-30T07:06:02.012" v="1083" actId="20577"/>
        <pc:sldMkLst>
          <pc:docMk/>
          <pc:sldMk cId="2495945112" sldId="329"/>
        </pc:sldMkLst>
        <pc:spChg chg="mod">
          <ac:chgData name="Saim Mehmood" userId="dddc7e8a578a7a00" providerId="LiveId" clId="{3936EB90-CF9B-4A1D-A6FD-96EE1D3976FC}" dt="2020-03-30T03:48:22.888" v="383" actId="12789"/>
          <ac:spMkLst>
            <pc:docMk/>
            <pc:sldMk cId="2495945112" sldId="329"/>
            <ac:spMk id="4" creationId="{2B6FFE08-D187-43BF-BE59-1989B65661A3}"/>
          </ac:spMkLst>
        </pc:spChg>
        <pc:spChg chg="mod">
          <ac:chgData name="Saim Mehmood" userId="dddc7e8a578a7a00" providerId="LiveId" clId="{3936EB90-CF9B-4A1D-A6FD-96EE1D3976FC}" dt="2020-03-30T07:06:02.012" v="1083" actId="20577"/>
          <ac:spMkLst>
            <pc:docMk/>
            <pc:sldMk cId="2495945112" sldId="329"/>
            <ac:spMk id="5" creationId="{7CE6039C-034E-431B-83E3-CD1F648D42E5}"/>
          </ac:spMkLst>
        </pc:spChg>
        <pc:spChg chg="add del">
          <ac:chgData name="Saim Mehmood" userId="dddc7e8a578a7a00" providerId="LiveId" clId="{3936EB90-CF9B-4A1D-A6FD-96EE1D3976FC}" dt="2020-03-30T03:47:36.470" v="370"/>
          <ac:spMkLst>
            <pc:docMk/>
            <pc:sldMk cId="2495945112" sldId="329"/>
            <ac:spMk id="6" creationId="{A9B1D703-A14E-4CCA-8303-5B6E15AFAB37}"/>
          </ac:spMkLst>
        </pc:spChg>
      </pc:sldChg>
      <pc:sldChg chg="addSp delSp modSp add ord delAnim modAnim">
        <pc:chgData name="Saim Mehmood" userId="dddc7e8a578a7a00" providerId="LiveId" clId="{3936EB90-CF9B-4A1D-A6FD-96EE1D3976FC}" dt="2020-03-30T07:10:14.488" v="1100"/>
        <pc:sldMkLst>
          <pc:docMk/>
          <pc:sldMk cId="2060844346" sldId="330"/>
        </pc:sldMkLst>
        <pc:picChg chg="del">
          <ac:chgData name="Saim Mehmood" userId="dddc7e8a578a7a00" providerId="LiveId" clId="{3936EB90-CF9B-4A1D-A6FD-96EE1D3976FC}" dt="2020-03-30T04:44:07.403" v="529" actId="478"/>
          <ac:picMkLst>
            <pc:docMk/>
            <pc:sldMk cId="2060844346" sldId="330"/>
            <ac:picMk id="4" creationId="{ED7DD7B7-F9F1-4605-9496-DA967F802014}"/>
          </ac:picMkLst>
        </pc:picChg>
        <pc:picChg chg="del">
          <ac:chgData name="Saim Mehmood" userId="dddc7e8a578a7a00" providerId="LiveId" clId="{3936EB90-CF9B-4A1D-A6FD-96EE1D3976FC}" dt="2020-03-30T04:45:13.088" v="541" actId="478"/>
          <ac:picMkLst>
            <pc:docMk/>
            <pc:sldMk cId="2060844346" sldId="330"/>
            <ac:picMk id="5" creationId="{453B5D5C-EF4A-4814-844E-485BE010CFB4}"/>
          </ac:picMkLst>
        </pc:picChg>
        <pc:picChg chg="add mod modCrop">
          <ac:chgData name="Saim Mehmood" userId="dddc7e8a578a7a00" providerId="LiveId" clId="{3936EB90-CF9B-4A1D-A6FD-96EE1D3976FC}" dt="2020-03-30T04:45:32.144" v="546" actId="732"/>
          <ac:picMkLst>
            <pc:docMk/>
            <pc:sldMk cId="2060844346" sldId="330"/>
            <ac:picMk id="10" creationId="{800F93AC-3176-49B0-8F0C-7C46BD5E227F}"/>
          </ac:picMkLst>
        </pc:picChg>
        <pc:picChg chg="add mod modCrop">
          <ac:chgData name="Saim Mehmood" userId="dddc7e8a578a7a00" providerId="LiveId" clId="{3936EB90-CF9B-4A1D-A6FD-96EE1D3976FC}" dt="2020-03-30T04:46:29.925" v="556" actId="1076"/>
          <ac:picMkLst>
            <pc:docMk/>
            <pc:sldMk cId="2060844346" sldId="330"/>
            <ac:picMk id="11" creationId="{E1C4E381-4BAD-433E-A9E8-9B216142AF8D}"/>
          </ac:picMkLst>
        </pc:picChg>
      </pc:sldChg>
      <pc:sldChg chg="add del ord">
        <pc:chgData name="Saim Mehmood" userId="dddc7e8a578a7a00" providerId="LiveId" clId="{3936EB90-CF9B-4A1D-A6FD-96EE1D3976FC}" dt="2020-03-30T04:54:00.999" v="562"/>
        <pc:sldMkLst>
          <pc:docMk/>
          <pc:sldMk cId="3783624971" sldId="331"/>
        </pc:sldMkLst>
      </pc:sldChg>
      <pc:sldChg chg="addSp delSp modSp add ord delAnim modAnim">
        <pc:chgData name="Saim Mehmood" userId="dddc7e8a578a7a00" providerId="LiveId" clId="{3936EB90-CF9B-4A1D-A6FD-96EE1D3976FC}" dt="2020-03-30T07:10:28.880" v="1101"/>
        <pc:sldMkLst>
          <pc:docMk/>
          <pc:sldMk cId="4283606723" sldId="331"/>
        </pc:sldMkLst>
        <pc:spChg chg="mod">
          <ac:chgData name="Saim Mehmood" userId="dddc7e8a578a7a00" providerId="LiveId" clId="{3936EB90-CF9B-4A1D-A6FD-96EE1D3976FC}" dt="2020-03-30T05:03:51.175" v="611" actId="1076"/>
          <ac:spMkLst>
            <pc:docMk/>
            <pc:sldMk cId="4283606723" sldId="331"/>
            <ac:spMk id="7" creationId="{F8297CE3-D775-4AA4-BE5A-7CEB8C08E366}"/>
          </ac:spMkLst>
        </pc:spChg>
        <pc:picChg chg="del">
          <ac:chgData name="Saim Mehmood" userId="dddc7e8a578a7a00" providerId="LiveId" clId="{3936EB90-CF9B-4A1D-A6FD-96EE1D3976FC}" dt="2020-03-30T04:54:33.382" v="567" actId="478"/>
          <ac:picMkLst>
            <pc:docMk/>
            <pc:sldMk cId="4283606723" sldId="331"/>
            <ac:picMk id="4" creationId="{29F521EB-CF59-4C65-ACFE-CB0BCC14A5A6}"/>
          </ac:picMkLst>
        </pc:picChg>
        <pc:picChg chg="del">
          <ac:chgData name="Saim Mehmood" userId="dddc7e8a578a7a00" providerId="LiveId" clId="{3936EB90-CF9B-4A1D-A6FD-96EE1D3976FC}" dt="2020-03-30T04:58:49.099" v="592" actId="478"/>
          <ac:picMkLst>
            <pc:docMk/>
            <pc:sldMk cId="4283606723" sldId="331"/>
            <ac:picMk id="6" creationId="{4852C5FD-327B-43EB-92AA-F8F547AF2BF0}"/>
          </ac:picMkLst>
        </pc:picChg>
        <pc:picChg chg="del">
          <ac:chgData name="Saim Mehmood" userId="dddc7e8a578a7a00" providerId="LiveId" clId="{3936EB90-CF9B-4A1D-A6FD-96EE1D3976FC}" dt="2020-03-30T04:54:33.382" v="567" actId="478"/>
          <ac:picMkLst>
            <pc:docMk/>
            <pc:sldMk cId="4283606723" sldId="331"/>
            <ac:picMk id="8" creationId="{803AF5D5-E380-4466-9EDA-974A066A9FC6}"/>
          </ac:picMkLst>
        </pc:picChg>
        <pc:picChg chg="add del mod modCrop">
          <ac:chgData name="Saim Mehmood" userId="dddc7e8a578a7a00" providerId="LiveId" clId="{3936EB90-CF9B-4A1D-A6FD-96EE1D3976FC}" dt="2020-03-30T04:56:31.309" v="583" actId="478"/>
          <ac:picMkLst>
            <pc:docMk/>
            <pc:sldMk cId="4283606723" sldId="331"/>
            <ac:picMk id="10" creationId="{E6F85B6F-15ED-4DCB-8318-A8DAE2AAD2FC}"/>
          </ac:picMkLst>
        </pc:picChg>
        <pc:picChg chg="add mod modCrop">
          <ac:chgData name="Saim Mehmood" userId="dddc7e8a578a7a00" providerId="LiveId" clId="{3936EB90-CF9B-4A1D-A6FD-96EE1D3976FC}" dt="2020-03-30T04:57:51.162" v="591" actId="1076"/>
          <ac:picMkLst>
            <pc:docMk/>
            <pc:sldMk cId="4283606723" sldId="331"/>
            <ac:picMk id="11" creationId="{16E3BD9C-C571-4794-92DA-3481CAAF071C}"/>
          </ac:picMkLst>
        </pc:picChg>
        <pc:picChg chg="add mod modCrop">
          <ac:chgData name="Saim Mehmood" userId="dddc7e8a578a7a00" providerId="LiveId" clId="{3936EB90-CF9B-4A1D-A6FD-96EE1D3976FC}" dt="2020-03-30T05:02:34.472" v="603" actId="14100"/>
          <ac:picMkLst>
            <pc:docMk/>
            <pc:sldMk cId="4283606723" sldId="331"/>
            <ac:picMk id="12" creationId="{EC19730A-F26A-4691-93C4-AC8BDEE2D16E}"/>
          </ac:picMkLst>
        </pc:picChg>
        <pc:picChg chg="add mod modCrop">
          <ac:chgData name="Saim Mehmood" userId="dddc7e8a578a7a00" providerId="LiveId" clId="{3936EB90-CF9B-4A1D-A6FD-96EE1D3976FC}" dt="2020-03-30T05:03:37.959" v="610" actId="1076"/>
          <ac:picMkLst>
            <pc:docMk/>
            <pc:sldMk cId="4283606723" sldId="331"/>
            <ac:picMk id="13" creationId="{3E6376F4-1681-46A2-A600-C5766C304248}"/>
          </ac:picMkLst>
        </pc:picChg>
      </pc:sldChg>
      <pc:sldChg chg="addSp delSp modSp add ord modAnim">
        <pc:chgData name="Saim Mehmood" userId="dddc7e8a578a7a00" providerId="LiveId" clId="{3936EB90-CF9B-4A1D-A6FD-96EE1D3976FC}" dt="2020-03-30T07:10:34.425" v="1102"/>
        <pc:sldMkLst>
          <pc:docMk/>
          <pc:sldMk cId="3375920483" sldId="332"/>
        </pc:sldMkLst>
        <pc:picChg chg="del">
          <ac:chgData name="Saim Mehmood" userId="dddc7e8a578a7a00" providerId="LiveId" clId="{3936EB90-CF9B-4A1D-A6FD-96EE1D3976FC}" dt="2020-03-30T05:06:43.802" v="624" actId="478"/>
          <ac:picMkLst>
            <pc:docMk/>
            <pc:sldMk cId="3375920483" sldId="332"/>
            <ac:picMk id="4" creationId="{546285C1-42C8-4254-9FD2-9C10594624DF}"/>
          </ac:picMkLst>
        </pc:picChg>
        <pc:picChg chg="add mod">
          <ac:chgData name="Saim Mehmood" userId="dddc7e8a578a7a00" providerId="LiveId" clId="{3936EB90-CF9B-4A1D-A6FD-96EE1D3976FC}" dt="2020-03-30T05:12:42.830" v="644" actId="1076"/>
          <ac:picMkLst>
            <pc:docMk/>
            <pc:sldMk cId="3375920483" sldId="332"/>
            <ac:picMk id="6" creationId="{FC284A87-3837-4EDD-9F57-2AE375629885}"/>
          </ac:picMkLst>
        </pc:picChg>
      </pc:sldChg>
      <pc:sldChg chg="addSp delSp modSp add delAnim">
        <pc:chgData name="Saim Mehmood" userId="dddc7e8a578a7a00" providerId="LiveId" clId="{3936EB90-CF9B-4A1D-A6FD-96EE1D3976FC}" dt="2020-03-30T05:30:47.705" v="655" actId="1076"/>
        <pc:sldMkLst>
          <pc:docMk/>
          <pc:sldMk cId="2723918753" sldId="333"/>
        </pc:sldMkLst>
        <pc:picChg chg="del">
          <ac:chgData name="Saim Mehmood" userId="dddc7e8a578a7a00" providerId="LiveId" clId="{3936EB90-CF9B-4A1D-A6FD-96EE1D3976FC}" dt="2020-03-30T05:08:12.333" v="637" actId="478"/>
          <ac:picMkLst>
            <pc:docMk/>
            <pc:sldMk cId="2723918753" sldId="333"/>
            <ac:picMk id="4" creationId="{ABDC2E97-BE6A-4AFA-974D-6DDCEAD896C6}"/>
          </ac:picMkLst>
        </pc:picChg>
        <pc:picChg chg="add mod">
          <ac:chgData name="Saim Mehmood" userId="dddc7e8a578a7a00" providerId="LiveId" clId="{3936EB90-CF9B-4A1D-A6FD-96EE1D3976FC}" dt="2020-03-30T05:30:47.705" v="655" actId="1076"/>
          <ac:picMkLst>
            <pc:docMk/>
            <pc:sldMk cId="2723918753" sldId="333"/>
            <ac:picMk id="6" creationId="{14DDAF94-F9DC-4498-AE33-26457828A5C7}"/>
          </ac:picMkLst>
        </pc:picChg>
        <pc:cxnChg chg="del">
          <ac:chgData name="Saim Mehmood" userId="dddc7e8a578a7a00" providerId="LiveId" clId="{3936EB90-CF9B-4A1D-A6FD-96EE1D3976FC}" dt="2020-03-30T05:08:21.306" v="638" actId="478"/>
          <ac:cxnSpMkLst>
            <pc:docMk/>
            <pc:sldMk cId="2723918753" sldId="333"/>
            <ac:cxnSpMk id="5" creationId="{7DC1103B-2A8A-4E0E-A5FB-B879BF99EBE5}"/>
          </ac:cxnSpMkLst>
        </pc:cxnChg>
      </pc:sldChg>
      <pc:sldChg chg="addSp delSp modSp add delAnim modAnim modNotesTx">
        <pc:chgData name="Saim Mehmood" userId="dddc7e8a578a7a00" providerId="LiveId" clId="{3936EB90-CF9B-4A1D-A6FD-96EE1D3976FC}" dt="2020-03-31T04:23:19.129" v="1500" actId="20577"/>
        <pc:sldMkLst>
          <pc:docMk/>
          <pc:sldMk cId="3419527257" sldId="334"/>
        </pc:sldMkLst>
        <pc:picChg chg="del mod">
          <ac:chgData name="Saim Mehmood" userId="dddc7e8a578a7a00" providerId="LiveId" clId="{3936EB90-CF9B-4A1D-A6FD-96EE1D3976FC}" dt="2020-03-30T05:31:00.772" v="659" actId="478"/>
          <ac:picMkLst>
            <pc:docMk/>
            <pc:sldMk cId="3419527257" sldId="334"/>
            <ac:picMk id="4" creationId="{306EE075-CCAA-4926-A011-2514196C6C86}"/>
          </ac:picMkLst>
        </pc:picChg>
        <pc:picChg chg="del">
          <ac:chgData name="Saim Mehmood" userId="dddc7e8a578a7a00" providerId="LiveId" clId="{3936EB90-CF9B-4A1D-A6FD-96EE1D3976FC}" dt="2020-03-30T05:31:00.772" v="659" actId="478"/>
          <ac:picMkLst>
            <pc:docMk/>
            <pc:sldMk cId="3419527257" sldId="334"/>
            <ac:picMk id="5" creationId="{15B5A74C-3E6F-41AB-8FE8-F0C14510C637}"/>
          </ac:picMkLst>
        </pc:picChg>
        <pc:picChg chg="del">
          <ac:chgData name="Saim Mehmood" userId="dddc7e8a578a7a00" providerId="LiveId" clId="{3936EB90-CF9B-4A1D-A6FD-96EE1D3976FC}" dt="2020-03-30T05:31:00.772" v="659" actId="478"/>
          <ac:picMkLst>
            <pc:docMk/>
            <pc:sldMk cId="3419527257" sldId="334"/>
            <ac:picMk id="6" creationId="{CBCDA219-990F-43F3-AEAF-82D13AA4A5FF}"/>
          </ac:picMkLst>
        </pc:picChg>
        <pc:picChg chg="add mod modCrop">
          <ac:chgData name="Saim Mehmood" userId="dddc7e8a578a7a00" providerId="LiveId" clId="{3936EB90-CF9B-4A1D-A6FD-96EE1D3976FC}" dt="2020-03-30T06:02:23.455" v="674" actId="14100"/>
          <ac:picMkLst>
            <pc:docMk/>
            <pc:sldMk cId="3419527257" sldId="334"/>
            <ac:picMk id="12" creationId="{71CA7D7A-2329-46BF-BAC8-0742213211AA}"/>
          </ac:picMkLst>
        </pc:picChg>
        <pc:picChg chg="add mod">
          <ac:chgData name="Saim Mehmood" userId="dddc7e8a578a7a00" providerId="LiveId" clId="{3936EB90-CF9B-4A1D-A6FD-96EE1D3976FC}" dt="2020-03-30T06:04:36.101" v="687" actId="14100"/>
          <ac:picMkLst>
            <pc:docMk/>
            <pc:sldMk cId="3419527257" sldId="334"/>
            <ac:picMk id="13" creationId="{1623628C-89EC-4EE7-B696-45D72E11BB66}"/>
          </ac:picMkLst>
        </pc:picChg>
        <pc:picChg chg="add mod">
          <ac:chgData name="Saim Mehmood" userId="dddc7e8a578a7a00" providerId="LiveId" clId="{3936EB90-CF9B-4A1D-A6FD-96EE1D3976FC}" dt="2020-03-30T06:04:27.069" v="685" actId="14100"/>
          <ac:picMkLst>
            <pc:docMk/>
            <pc:sldMk cId="3419527257" sldId="334"/>
            <ac:picMk id="14" creationId="{BDD803DE-5DE1-4EA3-8B33-21BB7A0E72B9}"/>
          </ac:picMkLst>
        </pc:picChg>
      </pc:sldChg>
      <pc:sldChg chg="modSp add del modNotesTx">
        <pc:chgData name="Saim Mehmood" userId="dddc7e8a578a7a00" providerId="LiveId" clId="{3936EB90-CF9B-4A1D-A6FD-96EE1D3976FC}" dt="2020-04-03T06:34:04.640" v="2505" actId="2696"/>
        <pc:sldMkLst>
          <pc:docMk/>
          <pc:sldMk cId="3485112169" sldId="335"/>
        </pc:sldMkLst>
        <pc:spChg chg="mod">
          <ac:chgData name="Saim Mehmood" userId="dddc7e8a578a7a00" providerId="LiveId" clId="{3936EB90-CF9B-4A1D-A6FD-96EE1D3976FC}" dt="2020-04-03T05:52:48.668" v="2376" actId="14100"/>
          <ac:spMkLst>
            <pc:docMk/>
            <pc:sldMk cId="3485112169" sldId="335"/>
            <ac:spMk id="2" creationId="{3D31CDB6-AB70-4FEB-89BA-143D35B1822C}"/>
          </ac:spMkLst>
        </pc:spChg>
      </pc:sldChg>
      <pc:sldChg chg="addSp modSp add del modAnim modNotesTx">
        <pc:chgData name="Saim Mehmood" userId="dddc7e8a578a7a00" providerId="LiveId" clId="{3936EB90-CF9B-4A1D-A6FD-96EE1D3976FC}" dt="2020-04-03T07:18:20.819" v="2588" actId="47"/>
        <pc:sldMkLst>
          <pc:docMk/>
          <pc:sldMk cId="2047380211" sldId="336"/>
        </pc:sldMkLst>
        <pc:picChg chg="add mod">
          <ac:chgData name="Saim Mehmood" userId="dddc7e8a578a7a00" providerId="LiveId" clId="{3936EB90-CF9B-4A1D-A6FD-96EE1D3976FC}" dt="2020-04-01T18:26:01.999" v="2266" actId="1076"/>
          <ac:picMkLst>
            <pc:docMk/>
            <pc:sldMk cId="2047380211" sldId="336"/>
            <ac:picMk id="4" creationId="{02ABCAC7-74E3-4D51-87FE-C90F1B0892DC}"/>
          </ac:picMkLst>
        </pc:picChg>
      </pc:sldChg>
      <pc:sldChg chg="addSp modSp add modNotesTx">
        <pc:chgData name="Saim Mehmood" userId="dddc7e8a578a7a00" providerId="LiveId" clId="{3936EB90-CF9B-4A1D-A6FD-96EE1D3976FC}" dt="2020-04-03T18:52:25.782" v="2686" actId="20577"/>
        <pc:sldMkLst>
          <pc:docMk/>
          <pc:sldMk cId="4145765419" sldId="337"/>
        </pc:sldMkLst>
        <pc:spChg chg="mod">
          <ac:chgData name="Saim Mehmood" userId="dddc7e8a578a7a00" providerId="LiveId" clId="{3936EB90-CF9B-4A1D-A6FD-96EE1D3976FC}" dt="2020-04-03T06:02:17.437" v="2427" actId="20577"/>
          <ac:spMkLst>
            <pc:docMk/>
            <pc:sldMk cId="4145765419" sldId="337"/>
            <ac:spMk id="2" creationId="{E5F4E113-9F26-4A58-BBFD-41B791640993}"/>
          </ac:spMkLst>
        </pc:spChg>
        <pc:picChg chg="add mod">
          <ac:chgData name="Saim Mehmood" userId="dddc7e8a578a7a00" providerId="LiveId" clId="{3936EB90-CF9B-4A1D-A6FD-96EE1D3976FC}" dt="2020-04-03T06:04:08.864" v="2439" actId="12788"/>
          <ac:picMkLst>
            <pc:docMk/>
            <pc:sldMk cId="4145765419" sldId="337"/>
            <ac:picMk id="5" creationId="{FFB1AC06-54CE-470B-BA7F-463DA210C0B1}"/>
          </ac:picMkLst>
        </pc:picChg>
      </pc:sldChg>
      <pc:sldChg chg="addSp delSp modSp add delAnim modAnim">
        <pc:chgData name="Saim Mehmood" userId="dddc7e8a578a7a00" providerId="LiveId" clId="{3936EB90-CF9B-4A1D-A6FD-96EE1D3976FC}" dt="2020-04-03T07:17:18.841" v="2587" actId="1076"/>
        <pc:sldMkLst>
          <pc:docMk/>
          <pc:sldMk cId="1699413859" sldId="338"/>
        </pc:sldMkLst>
        <pc:spChg chg="mod">
          <ac:chgData name="Saim Mehmood" userId="dddc7e8a578a7a00" providerId="LiveId" clId="{3936EB90-CF9B-4A1D-A6FD-96EE1D3976FC}" dt="2020-04-03T06:41:49.432" v="2536" actId="20577"/>
          <ac:spMkLst>
            <pc:docMk/>
            <pc:sldMk cId="1699413859" sldId="338"/>
            <ac:spMk id="2" creationId="{C4D084E7-FEDE-4EFC-A3AB-116AC8C7E125}"/>
          </ac:spMkLst>
        </pc:spChg>
        <pc:spChg chg="add mod">
          <ac:chgData name="Saim Mehmood" userId="dddc7e8a578a7a00" providerId="LiveId" clId="{3936EB90-CF9B-4A1D-A6FD-96EE1D3976FC}" dt="2020-04-03T07:14:51.147" v="2549" actId="14100"/>
          <ac:spMkLst>
            <pc:docMk/>
            <pc:sldMk cId="1699413859" sldId="338"/>
            <ac:spMk id="5" creationId="{1224F607-0B17-42FC-B41D-A91DC328B70C}"/>
          </ac:spMkLst>
        </pc:spChg>
        <pc:spChg chg="add del">
          <ac:chgData name="Saim Mehmood" userId="dddc7e8a578a7a00" providerId="LiveId" clId="{3936EB90-CF9B-4A1D-A6FD-96EE1D3976FC}" dt="2020-04-03T07:15:51.257" v="2561" actId="478"/>
          <ac:spMkLst>
            <pc:docMk/>
            <pc:sldMk cId="1699413859" sldId="338"/>
            <ac:spMk id="8" creationId="{02557055-2AD5-467F-8178-C8F0FA164931}"/>
          </ac:spMkLst>
        </pc:spChg>
        <pc:spChg chg="add mod">
          <ac:chgData name="Saim Mehmood" userId="dddc7e8a578a7a00" providerId="LiveId" clId="{3936EB90-CF9B-4A1D-A6FD-96EE1D3976FC}" dt="2020-04-03T07:15:09.220" v="2553" actId="571"/>
          <ac:spMkLst>
            <pc:docMk/>
            <pc:sldMk cId="1699413859" sldId="338"/>
            <ac:spMk id="50" creationId="{F85E7850-5862-405B-BFD6-20D91DCBDE9E}"/>
          </ac:spMkLst>
        </pc:spChg>
        <pc:spChg chg="add mod">
          <ac:chgData name="Saim Mehmood" userId="dddc7e8a578a7a00" providerId="LiveId" clId="{3936EB90-CF9B-4A1D-A6FD-96EE1D3976FC}" dt="2020-04-03T07:16:03.442" v="2579" actId="1038"/>
          <ac:spMkLst>
            <pc:docMk/>
            <pc:sldMk cId="1699413859" sldId="338"/>
            <ac:spMk id="51" creationId="{405B852A-9233-44B2-BEA1-054ED2875A02}"/>
          </ac:spMkLst>
        </pc:spChg>
        <pc:spChg chg="add mod">
          <ac:chgData name="Saim Mehmood" userId="dddc7e8a578a7a00" providerId="LiveId" clId="{3936EB90-CF9B-4A1D-A6FD-96EE1D3976FC}" dt="2020-04-03T07:16:55.395" v="2585" actId="1076"/>
          <ac:spMkLst>
            <pc:docMk/>
            <pc:sldMk cId="1699413859" sldId="338"/>
            <ac:spMk id="52" creationId="{1003AE39-51F0-4CB2-9AD0-98EADFD9122F}"/>
          </ac:spMkLst>
        </pc:spChg>
        <pc:spChg chg="add mod">
          <ac:chgData name="Saim Mehmood" userId="dddc7e8a578a7a00" providerId="LiveId" clId="{3936EB90-CF9B-4A1D-A6FD-96EE1D3976FC}" dt="2020-04-03T07:17:18.841" v="2587" actId="1076"/>
          <ac:spMkLst>
            <pc:docMk/>
            <pc:sldMk cId="1699413859" sldId="338"/>
            <ac:spMk id="53" creationId="{B5CD4BD9-C5FF-4BD4-BF2D-956CF80383D0}"/>
          </ac:spMkLst>
        </pc:spChg>
        <pc:grpChg chg="add mod">
          <ac:chgData name="Saim Mehmood" userId="dddc7e8a578a7a00" providerId="LiveId" clId="{3936EB90-CF9B-4A1D-A6FD-96EE1D3976FC}" dt="2020-04-03T07:14:41.490" v="2548" actId="1076"/>
          <ac:grpSpMkLst>
            <pc:docMk/>
            <pc:sldMk cId="1699413859" sldId="338"/>
            <ac:grpSpMk id="9" creationId="{A2F29C98-63FA-41C3-9F6D-93B0C1166B4E}"/>
          </ac:grpSpMkLst>
        </pc:grpChg>
        <pc:picChg chg="add mod">
          <ac:chgData name="Saim Mehmood" userId="dddc7e8a578a7a00" providerId="LiveId" clId="{3936EB90-CF9B-4A1D-A6FD-96EE1D3976FC}" dt="2020-04-03T07:13:57.448" v="2539" actId="14100"/>
          <ac:picMkLst>
            <pc:docMk/>
            <pc:sldMk cId="1699413859" sldId="338"/>
            <ac:picMk id="4" creationId="{C838A9BB-17A4-44DB-A45E-2BA8666C79ED}"/>
          </ac:picMkLst>
        </pc:picChg>
        <pc:picChg chg="add mod">
          <ac:chgData name="Saim Mehmood" userId="dddc7e8a578a7a00" providerId="LiveId" clId="{3936EB90-CF9B-4A1D-A6FD-96EE1D3976FC}" dt="2020-04-03T07:14:59.986" v="2552" actId="1076"/>
          <ac:picMkLst>
            <pc:docMk/>
            <pc:sldMk cId="1699413859" sldId="338"/>
            <ac:picMk id="6" creationId="{6F23ECA8-C52C-48D2-9D4A-611567BC66B5}"/>
          </ac:picMkLst>
        </pc:picChg>
        <pc:picChg chg="add mod">
          <ac:chgData name="Saim Mehmood" userId="dddc7e8a578a7a00" providerId="LiveId" clId="{3936EB90-CF9B-4A1D-A6FD-96EE1D3976FC}" dt="2020-04-03T07:16:16.946" v="2581" actId="14100"/>
          <ac:picMkLst>
            <pc:docMk/>
            <pc:sldMk cId="1699413859" sldId="338"/>
            <ac:picMk id="7" creationId="{29D3CE30-C1B7-4A6A-966D-DB9CFEDC5EC7}"/>
          </ac:picMkLst>
        </pc:picChg>
      </pc:sldChg>
      <pc:sldChg chg="addSp delSp modSp add modAnim">
        <pc:chgData name="Saim Mehmood" userId="dddc7e8a578a7a00" providerId="LiveId" clId="{3936EB90-CF9B-4A1D-A6FD-96EE1D3976FC}" dt="2020-04-16T06:44:38.140" v="2991" actId="14100"/>
        <pc:sldMkLst>
          <pc:docMk/>
          <pc:sldMk cId="2697900130" sldId="339"/>
        </pc:sldMkLst>
        <pc:spChg chg="mod">
          <ac:chgData name="Saim Mehmood" userId="dddc7e8a578a7a00" providerId="LiveId" clId="{3936EB90-CF9B-4A1D-A6FD-96EE1D3976FC}" dt="2020-04-09T21:36:32.988" v="2893" actId="20577"/>
          <ac:spMkLst>
            <pc:docMk/>
            <pc:sldMk cId="2697900130" sldId="339"/>
            <ac:spMk id="2" creationId="{E03BAA60-7FE8-4C69-807B-B536D29FDD36}"/>
          </ac:spMkLst>
        </pc:spChg>
        <pc:spChg chg="add del mod">
          <ac:chgData name="Saim Mehmood" userId="dddc7e8a578a7a00" providerId="LiveId" clId="{3936EB90-CF9B-4A1D-A6FD-96EE1D3976FC}" dt="2020-04-16T06:39:42.480" v="2975" actId="478"/>
          <ac:spMkLst>
            <pc:docMk/>
            <pc:sldMk cId="2697900130" sldId="339"/>
            <ac:spMk id="4" creationId="{3D1E9248-334E-4A01-B3AA-8462F643FA7F}"/>
          </ac:spMkLst>
        </pc:spChg>
        <pc:picChg chg="add mod">
          <ac:chgData name="Saim Mehmood" userId="dddc7e8a578a7a00" providerId="LiveId" clId="{3936EB90-CF9B-4A1D-A6FD-96EE1D3976FC}" dt="2020-04-16T06:42:53.029" v="2979" actId="1076"/>
          <ac:picMkLst>
            <pc:docMk/>
            <pc:sldMk cId="2697900130" sldId="339"/>
            <ac:picMk id="6" creationId="{96319604-4FFD-426B-9953-ADD4C4C87886}"/>
          </ac:picMkLst>
        </pc:picChg>
        <pc:picChg chg="add mod">
          <ac:chgData name="Saim Mehmood" userId="dddc7e8a578a7a00" providerId="LiveId" clId="{3936EB90-CF9B-4A1D-A6FD-96EE1D3976FC}" dt="2020-04-16T06:44:38.140" v="2991" actId="14100"/>
          <ac:picMkLst>
            <pc:docMk/>
            <pc:sldMk cId="2697900130" sldId="339"/>
            <ac:picMk id="8" creationId="{5D1CB672-ED28-46ED-85D2-D8076E17917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659203-6DDD-49B4-9002-40256EBD5D69}" type="datetimeFigureOut">
              <a:rPr lang="en-US" smtClean="0"/>
              <a:t>4/16/2020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F0240B-1C31-4E8C-89AF-A42990C55D28}" type="slidenum">
              <a:rPr lang="en-US" smtClean="0"/>
              <a:t>‹#›</a:t>
            </a:fld>
            <a:endParaRPr lang="en-US"/>
          </a:p>
        </p:txBody>
      </p:sp>
    </p:spTree>
    <p:extLst>
      <p:ext uri="{BB962C8B-B14F-4D97-AF65-F5344CB8AC3E}">
        <p14:creationId xmlns:p14="http://schemas.microsoft.com/office/powerpoint/2010/main" val="3962674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66C343-2823-429F-B19F-123574149AF0}" type="datetimeFigureOut">
              <a:rPr lang="en-US" smtClean="0"/>
              <a:t>4/16/2020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F3C0A2-D31E-4B55-BB36-41B8E67AD53D}" type="slidenum">
              <a:rPr lang="en-US" smtClean="0"/>
              <a:t>‹#›</a:t>
            </a:fld>
            <a:endParaRPr lang="en-US"/>
          </a:p>
        </p:txBody>
      </p:sp>
    </p:spTree>
    <p:extLst>
      <p:ext uri="{BB962C8B-B14F-4D97-AF65-F5344CB8AC3E}">
        <p14:creationId xmlns:p14="http://schemas.microsoft.com/office/powerpoint/2010/main" val="615527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 question is, how can we use these trajectories?</a:t>
            </a:r>
          </a:p>
        </p:txBody>
      </p:sp>
      <p:sp>
        <p:nvSpPr>
          <p:cNvPr id="4" name="Slide Number Placeholder 3"/>
          <p:cNvSpPr>
            <a:spLocks noGrp="1"/>
          </p:cNvSpPr>
          <p:nvPr>
            <p:ph type="sldNum" sz="quarter" idx="5"/>
          </p:nvPr>
        </p:nvSpPr>
        <p:spPr/>
        <p:txBody>
          <a:bodyPr/>
          <a:lstStyle/>
          <a:p>
            <a:fld id="{DFF3C0A2-D31E-4B55-BB36-41B8E67AD53D}" type="slidenum">
              <a:rPr lang="en-US" smtClean="0"/>
              <a:t>2</a:t>
            </a:fld>
            <a:endParaRPr lang="en-US"/>
          </a:p>
        </p:txBody>
      </p:sp>
    </p:spTree>
    <p:extLst>
      <p:ext uri="{BB962C8B-B14F-4D97-AF65-F5344CB8AC3E}">
        <p14:creationId xmlns:p14="http://schemas.microsoft.com/office/powerpoint/2010/main" val="207708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a grid? Instead of doing direct analysis on trajectories, grid cells make it computationally efficient to relate geographical areas using trajectories.</a:t>
            </a:r>
          </a:p>
        </p:txBody>
      </p:sp>
      <p:sp>
        <p:nvSpPr>
          <p:cNvPr id="4" name="Slide Number Placeholder 3"/>
          <p:cNvSpPr>
            <a:spLocks noGrp="1"/>
          </p:cNvSpPr>
          <p:nvPr>
            <p:ph type="sldNum" sz="quarter" idx="5"/>
          </p:nvPr>
        </p:nvSpPr>
        <p:spPr/>
        <p:txBody>
          <a:bodyPr/>
          <a:lstStyle/>
          <a:p>
            <a:fld id="{DFF3C0A2-D31E-4B55-BB36-41B8E67AD53D}" type="slidenum">
              <a:rPr lang="en-US" smtClean="0"/>
              <a:t>16</a:t>
            </a:fld>
            <a:endParaRPr lang="en-US"/>
          </a:p>
        </p:txBody>
      </p:sp>
    </p:spTree>
    <p:extLst>
      <p:ext uri="{BB962C8B-B14F-4D97-AF65-F5344CB8AC3E}">
        <p14:creationId xmlns:p14="http://schemas.microsoft.com/office/powerpoint/2010/main" val="269723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dividing A into grid cells we can translate trajectory from a sequence of geolocations to a sequence of grid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convert trajectory into grid cells by performing spatial queries using </a:t>
            </a:r>
            <a:r>
              <a:rPr lang="en-US" b="1" dirty="0" err="1"/>
              <a:t>postgresql</a:t>
            </a:r>
            <a:r>
              <a:rPr lang="en-US" dirty="0"/>
              <a:t> and </a:t>
            </a:r>
            <a:r>
              <a:rPr lang="en-US" b="1" dirty="0" err="1"/>
              <a:t>postgis</a:t>
            </a:r>
            <a:r>
              <a:rPr lang="en-US" dirty="0"/>
              <a:t>.</a:t>
            </a:r>
          </a:p>
        </p:txBody>
      </p:sp>
      <p:sp>
        <p:nvSpPr>
          <p:cNvPr id="4" name="Slide Number Placeholder 3"/>
          <p:cNvSpPr>
            <a:spLocks noGrp="1"/>
          </p:cNvSpPr>
          <p:nvPr>
            <p:ph type="sldNum" sz="quarter" idx="5"/>
          </p:nvPr>
        </p:nvSpPr>
        <p:spPr/>
        <p:txBody>
          <a:bodyPr/>
          <a:lstStyle/>
          <a:p>
            <a:fld id="{DFF3C0A2-D31E-4B55-BB36-41B8E67AD53D}" type="slidenum">
              <a:rPr lang="en-US" smtClean="0"/>
              <a:t>17</a:t>
            </a:fld>
            <a:endParaRPr lang="en-US"/>
          </a:p>
        </p:txBody>
      </p:sp>
    </p:spTree>
    <p:extLst>
      <p:ext uri="{BB962C8B-B14F-4D97-AF65-F5344CB8AC3E}">
        <p14:creationId xmlns:p14="http://schemas.microsoft.com/office/powerpoint/2010/main" val="2217574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object types of </a:t>
            </a:r>
            <a:r>
              <a:rPr lang="en-US" dirty="0" err="1"/>
              <a:t>postgis</a:t>
            </a:r>
            <a:r>
              <a:rPr lang="en-US" dirty="0"/>
              <a:t>: each </a:t>
            </a:r>
            <a:r>
              <a:rPr lang="en-US" b="1" dirty="0" err="1"/>
              <a:t>traj</a:t>
            </a:r>
            <a:r>
              <a:rPr lang="en-US" dirty="0"/>
              <a:t> is stored as </a:t>
            </a:r>
            <a:r>
              <a:rPr lang="en-US" dirty="0" err="1"/>
              <a:t>linestring</a:t>
            </a:r>
            <a:r>
              <a:rPr lang="en-US" dirty="0"/>
              <a:t> and </a:t>
            </a:r>
            <a:r>
              <a:rPr lang="en-US" b="1" dirty="0"/>
              <a:t>grid</a:t>
            </a:r>
            <a:r>
              <a:rPr lang="en-US" dirty="0"/>
              <a:t> as polygon. </a:t>
            </a:r>
          </a:p>
          <a:p>
            <a:r>
              <a:rPr lang="en-US" dirty="0"/>
              <a:t>- It runs efficient queries that are spatial, giving us association of </a:t>
            </a:r>
            <a:r>
              <a:rPr lang="en-US" dirty="0" err="1"/>
              <a:t>traj</a:t>
            </a:r>
            <a:r>
              <a:rPr lang="en-US" dirty="0"/>
              <a:t> with grid cells</a:t>
            </a:r>
          </a:p>
        </p:txBody>
      </p:sp>
      <p:sp>
        <p:nvSpPr>
          <p:cNvPr id="4" name="Slide Number Placeholder 3"/>
          <p:cNvSpPr>
            <a:spLocks noGrp="1"/>
          </p:cNvSpPr>
          <p:nvPr>
            <p:ph type="sldNum" sz="quarter" idx="5"/>
          </p:nvPr>
        </p:nvSpPr>
        <p:spPr/>
        <p:txBody>
          <a:bodyPr/>
          <a:lstStyle/>
          <a:p>
            <a:fld id="{DFF3C0A2-D31E-4B55-BB36-41B8E67AD53D}" type="slidenum">
              <a:rPr lang="en-US" smtClean="0"/>
              <a:t>18</a:t>
            </a:fld>
            <a:endParaRPr lang="en-US"/>
          </a:p>
        </p:txBody>
      </p:sp>
    </p:spTree>
    <p:extLst>
      <p:ext uri="{BB962C8B-B14F-4D97-AF65-F5344CB8AC3E}">
        <p14:creationId xmlns:p14="http://schemas.microsoft.com/office/powerpoint/2010/main" val="209149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19</a:t>
            </a:fld>
            <a:endParaRPr lang="en-US"/>
          </a:p>
        </p:txBody>
      </p:sp>
    </p:spTree>
    <p:extLst>
      <p:ext uri="{BB962C8B-B14F-4D97-AF65-F5344CB8AC3E}">
        <p14:creationId xmlns:p14="http://schemas.microsoft.com/office/powerpoint/2010/main" val="3703951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kern="1200" dirty="0">
                <a:solidFill>
                  <a:schemeClr val="tx1"/>
                </a:solidFill>
                <a:effectLst/>
                <a:latin typeface="+mn-lt"/>
                <a:ea typeface="+mn-ea"/>
                <a:cs typeface="+mn-cs"/>
              </a:rPr>
              <a:t>embed </a:t>
            </a:r>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vertices into a low-dimensional vector space, by preserving </a:t>
            </a:r>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topology structure, vertex content etc. </a:t>
            </a:r>
            <a:endParaRPr lang="en-US" dirty="0"/>
          </a:p>
          <a:p>
            <a:r>
              <a:rPr lang="en-US" dirty="0"/>
              <a:t>There is another version of NRL. </a:t>
            </a:r>
          </a:p>
        </p:txBody>
      </p:sp>
      <p:sp>
        <p:nvSpPr>
          <p:cNvPr id="4" name="Slide Number Placeholder 3"/>
          <p:cNvSpPr>
            <a:spLocks noGrp="1"/>
          </p:cNvSpPr>
          <p:nvPr>
            <p:ph type="sldNum" sz="quarter" idx="5"/>
          </p:nvPr>
        </p:nvSpPr>
        <p:spPr/>
        <p:txBody>
          <a:bodyPr/>
          <a:lstStyle/>
          <a:p>
            <a:fld id="{DFF3C0A2-D31E-4B55-BB36-41B8E67AD53D}" type="slidenum">
              <a:rPr lang="en-US" smtClean="0"/>
              <a:t>21</a:t>
            </a:fld>
            <a:endParaRPr lang="en-US"/>
          </a:p>
        </p:txBody>
      </p:sp>
    </p:spTree>
    <p:extLst>
      <p:ext uri="{BB962C8B-B14F-4D97-AF65-F5344CB8AC3E}">
        <p14:creationId xmlns:p14="http://schemas.microsoft.com/office/powerpoint/2010/main" val="3915024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Put different grid sizes.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24</a:t>
            </a:fld>
            <a:endParaRPr lang="en-US"/>
          </a:p>
        </p:txBody>
      </p:sp>
    </p:spTree>
    <p:extLst>
      <p:ext uri="{BB962C8B-B14F-4D97-AF65-F5344CB8AC3E}">
        <p14:creationId xmlns:p14="http://schemas.microsoft.com/office/powerpoint/2010/main" val="3369569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By design skip-gram </a:t>
            </a:r>
            <a:r>
              <a:rPr lang="en-US" sz="1200" b="0" i="0" kern="1200" dirty="0">
                <a:solidFill>
                  <a:schemeClr val="tx1"/>
                </a:solidFill>
                <a:effectLst/>
                <a:latin typeface="+mn-lt"/>
                <a:ea typeface="+mn-ea"/>
                <a:cs typeface="+mn-cs"/>
              </a:rPr>
              <a:t>architecture weighs nearby context nodes more heavily than distant nodes. </a:t>
            </a:r>
            <a:r>
              <a:rPr lang="en-US" dirty="0"/>
              <a:t> </a:t>
            </a:r>
          </a:p>
          <a:p>
            <a:r>
              <a:rPr lang="en-US" dirty="0"/>
              <a:t>- Shuffling will neutralize the effect of context nodes and distant nodes will not be less weighted than nearby nodes.</a:t>
            </a:r>
          </a:p>
        </p:txBody>
      </p:sp>
      <p:sp>
        <p:nvSpPr>
          <p:cNvPr id="4" name="Slide Number Placeholder 3"/>
          <p:cNvSpPr>
            <a:spLocks noGrp="1"/>
          </p:cNvSpPr>
          <p:nvPr>
            <p:ph type="sldNum" sz="quarter" idx="5"/>
          </p:nvPr>
        </p:nvSpPr>
        <p:spPr/>
        <p:txBody>
          <a:bodyPr/>
          <a:lstStyle/>
          <a:p>
            <a:fld id="{DFF3C0A2-D31E-4B55-BB36-41B8E67AD53D}" type="slidenum">
              <a:rPr lang="en-US" smtClean="0"/>
              <a:t>27</a:t>
            </a:fld>
            <a:endParaRPr lang="en-US"/>
          </a:p>
        </p:txBody>
      </p:sp>
    </p:spTree>
    <p:extLst>
      <p:ext uri="{BB962C8B-B14F-4D97-AF65-F5344CB8AC3E}">
        <p14:creationId xmlns:p14="http://schemas.microsoft.com/office/powerpoint/2010/main" val="2025534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Sample trajectories of NYC (b) trajectories traversing grid cells of a uniform grid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 lattice network of grid cells (d) node embeddings of trajectory walks.</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28</a:t>
            </a:fld>
            <a:endParaRPr lang="en-US"/>
          </a:p>
        </p:txBody>
      </p:sp>
    </p:spTree>
    <p:extLst>
      <p:ext uri="{BB962C8B-B14F-4D97-AF65-F5344CB8AC3E}">
        <p14:creationId xmlns:p14="http://schemas.microsoft.com/office/powerpoint/2010/main" val="2287325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Up till now, we discussed how to learn semantic relationships between geographical areas.</a:t>
            </a:r>
          </a:p>
          <a:p>
            <a:pPr marL="0" indent="0">
              <a:buFontTx/>
              <a:buNone/>
            </a:pPr>
            <a:r>
              <a:rPr lang="en-US" dirty="0"/>
              <a:t>This section discuss statistical models including a null model based on null hypothesis (i.e., people perceive a city based on geographical proximity) which means chance to move from one place to another is dictated by physical separation (we will disprove this null hypothesis)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29</a:t>
            </a:fld>
            <a:endParaRPr lang="en-US"/>
          </a:p>
        </p:txBody>
      </p:sp>
    </p:spTree>
    <p:extLst>
      <p:ext uri="{BB962C8B-B14F-4D97-AF65-F5344CB8AC3E}">
        <p14:creationId xmlns:p14="http://schemas.microsoft.com/office/powerpoint/2010/main" val="4055600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case null hypothesis will be: people move in geographical space based on geographical proximity.</a:t>
            </a:r>
          </a:p>
          <a:p>
            <a:r>
              <a:rPr lang="en-US" dirty="0"/>
              <a:t>Alternate distribution: people move based on specific set of patterns i.e., semantic proximity.</a:t>
            </a:r>
          </a:p>
          <a:p>
            <a:r>
              <a:rPr lang="en-US" sz="1200" b="0" i="0" kern="1200" dirty="0">
                <a:solidFill>
                  <a:schemeClr val="tx1"/>
                </a:solidFill>
                <a:effectLst/>
                <a:latin typeface="+mn-lt"/>
                <a:ea typeface="+mn-ea"/>
                <a:cs typeface="+mn-cs"/>
              </a:rPr>
              <a:t>The null hypothesis tries to show that among two sets of data, there is no statistical difference between the results of doing one thing as opposed to doing a different thing. </a:t>
            </a:r>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30</a:t>
            </a:fld>
            <a:endParaRPr lang="en-US"/>
          </a:p>
        </p:txBody>
      </p:sp>
    </p:spTree>
    <p:extLst>
      <p:ext uri="{BB962C8B-B14F-4D97-AF65-F5344CB8AC3E}">
        <p14:creationId xmlns:p14="http://schemas.microsoft.com/office/powerpoint/2010/main" val="4162267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trajectory data mining is to…</a:t>
            </a:r>
          </a:p>
        </p:txBody>
      </p:sp>
      <p:sp>
        <p:nvSpPr>
          <p:cNvPr id="4" name="Slide Number Placeholder 3"/>
          <p:cNvSpPr>
            <a:spLocks noGrp="1"/>
          </p:cNvSpPr>
          <p:nvPr>
            <p:ph type="sldNum" sz="quarter" idx="5"/>
          </p:nvPr>
        </p:nvSpPr>
        <p:spPr/>
        <p:txBody>
          <a:bodyPr/>
          <a:lstStyle/>
          <a:p>
            <a:fld id="{DFF3C0A2-D31E-4B55-BB36-41B8E67AD53D}" type="slidenum">
              <a:rPr lang="en-US" smtClean="0"/>
              <a:t>4</a:t>
            </a:fld>
            <a:endParaRPr lang="en-US"/>
          </a:p>
        </p:txBody>
      </p:sp>
    </p:spTree>
    <p:extLst>
      <p:ext uri="{BB962C8B-B14F-4D97-AF65-F5344CB8AC3E}">
        <p14:creationId xmlns:p14="http://schemas.microsoft.com/office/powerpoint/2010/main" val="1873887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31</a:t>
            </a:fld>
            <a:endParaRPr lang="en-US"/>
          </a:p>
        </p:txBody>
      </p:sp>
    </p:spTree>
    <p:extLst>
      <p:ext uri="{BB962C8B-B14F-4D97-AF65-F5344CB8AC3E}">
        <p14:creationId xmlns:p14="http://schemas.microsoft.com/office/powerpoint/2010/main" val="1832527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Same number of random trajectories as before. (we get trajectories by performing random walks)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Size of each random walk is equal to the average of all real trajectories</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32</a:t>
            </a:fld>
            <a:endParaRPr lang="en-US"/>
          </a:p>
        </p:txBody>
      </p:sp>
    </p:spTree>
    <p:extLst>
      <p:ext uri="{BB962C8B-B14F-4D97-AF65-F5344CB8AC3E}">
        <p14:creationId xmlns:p14="http://schemas.microsoft.com/office/powerpoint/2010/main" val="2247819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main motivation for this model is to learn vectors that can capture more of the constraints of the real trajectories, but still maintain the unbiased random walks on the lattice graph that are still dictated by geographic proximity</a:t>
            </a:r>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33</a:t>
            </a:fld>
            <a:endParaRPr lang="en-US"/>
          </a:p>
        </p:txBody>
      </p:sp>
    </p:spTree>
    <p:extLst>
      <p:ext uri="{BB962C8B-B14F-4D97-AF65-F5344CB8AC3E}">
        <p14:creationId xmlns:p14="http://schemas.microsoft.com/office/powerpoint/2010/main" val="3343057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Quantitative: Cosine similarity and difference, distribution of pair-wise similarity (histogram)</a:t>
            </a:r>
          </a:p>
          <a:p>
            <a:r>
              <a:rPr lang="en-US" dirty="0"/>
              <a:t>Visual: embeddings and heat maps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The aforementioned models learn a low-dimensional </a:t>
            </a:r>
            <a:r>
              <a:rPr lang="en-US" sz="1200" kern="1200" dirty="0">
                <a:solidFill>
                  <a:srgbClr val="C00000"/>
                </a:solidFill>
                <a:latin typeface="+mn-lt"/>
                <a:ea typeface="+mn-ea"/>
                <a:cs typeface="+mn-cs"/>
              </a:rPr>
              <a:t>vector representation</a:t>
            </a:r>
            <a:r>
              <a:rPr lang="en-US" sz="1200" kern="1200" dirty="0">
                <a:solidFill>
                  <a:schemeClr val="tx1"/>
                </a:solidFill>
                <a:latin typeface="+mn-lt"/>
                <a:ea typeface="+mn-ea"/>
                <a:cs typeface="+mn-cs"/>
              </a:rPr>
              <a:t> for each graph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 Further I discuss metrics that allow to compare models </a:t>
            </a:r>
            <a:r>
              <a:rPr lang="en-US" sz="1400" kern="1200" dirty="0">
                <a:solidFill>
                  <a:srgbClr val="C00000"/>
                </a:solidFill>
                <a:latin typeface="+mn-lt"/>
                <a:ea typeface="+mn-ea"/>
                <a:cs typeface="+mn-cs"/>
              </a:rPr>
              <a:t>quantitatively</a:t>
            </a:r>
            <a:r>
              <a:rPr lang="en-US" sz="1400" kern="1200" dirty="0">
                <a:solidFill>
                  <a:schemeClr val="tx1"/>
                </a:solidFill>
                <a:latin typeface="+mn-lt"/>
                <a:ea typeface="+mn-ea"/>
                <a:cs typeface="+mn-cs"/>
              </a:rPr>
              <a:t> and </a:t>
            </a:r>
            <a:r>
              <a:rPr lang="en-US" sz="1400" kern="1200" dirty="0">
                <a:solidFill>
                  <a:srgbClr val="C00000"/>
                </a:solidFill>
                <a:latin typeface="+mn-lt"/>
                <a:ea typeface="+mn-ea"/>
                <a:cs typeface="+mn-cs"/>
              </a:rPr>
              <a:t>visually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400"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34</a:t>
            </a:fld>
            <a:endParaRPr lang="en-US"/>
          </a:p>
        </p:txBody>
      </p:sp>
    </p:spTree>
    <p:extLst>
      <p:ext uri="{BB962C8B-B14F-4D97-AF65-F5344CB8AC3E}">
        <p14:creationId xmlns:p14="http://schemas.microsoft.com/office/powerpoint/2010/main" val="1908879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Cosine similarity between vectors(nodes) is used to figure out pairs of nodes that are </a:t>
            </a:r>
            <a:r>
              <a:rPr lang="en-US" sz="1200" b="1" kern="1200">
                <a:solidFill>
                  <a:srgbClr val="C00000"/>
                </a:solidFill>
                <a:latin typeface="+mn-lt"/>
                <a:ea typeface="+mn-ea"/>
                <a:cs typeface="+mn-cs"/>
              </a:rPr>
              <a:t>semantically similar</a:t>
            </a:r>
            <a:endParaRPr lang="en-US" sz="1400" b="1">
              <a:solidFill>
                <a:srgbClr val="C00000"/>
              </a:solidFill>
            </a:endParaRPr>
          </a:p>
          <a:p>
            <a:endParaRPr lang="en-US"/>
          </a:p>
        </p:txBody>
      </p:sp>
      <p:sp>
        <p:nvSpPr>
          <p:cNvPr id="4" name="Slide Number Placeholder 3"/>
          <p:cNvSpPr>
            <a:spLocks noGrp="1"/>
          </p:cNvSpPr>
          <p:nvPr>
            <p:ph type="sldNum" sz="quarter" idx="5"/>
          </p:nvPr>
        </p:nvSpPr>
        <p:spPr/>
        <p:txBody>
          <a:bodyPr/>
          <a:lstStyle/>
          <a:p>
            <a:fld id="{DFF3C0A2-D31E-4B55-BB36-41B8E67AD53D}" type="slidenum">
              <a:rPr lang="en-US" smtClean="0"/>
              <a:t>35</a:t>
            </a:fld>
            <a:endParaRPr lang="en-US"/>
          </a:p>
        </p:txBody>
      </p:sp>
    </p:spTree>
    <p:extLst>
      <p:ext uri="{BB962C8B-B14F-4D97-AF65-F5344CB8AC3E}">
        <p14:creationId xmlns:p14="http://schemas.microsoft.com/office/powerpoint/2010/main" val="186044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Difference between cosine similarities of </a:t>
            </a:r>
            <a:r>
              <a:rPr lang="en-US" b="1" dirty="0"/>
              <a:t>different models</a:t>
            </a:r>
            <a:r>
              <a:rPr lang="en-US" dirty="0"/>
              <a:t> is used to find the most </a:t>
            </a:r>
            <a:r>
              <a:rPr lang="en-US" b="1" dirty="0">
                <a:solidFill>
                  <a:srgbClr val="C00000"/>
                </a:solidFill>
              </a:rPr>
              <a:t>interesting</a:t>
            </a:r>
            <a:r>
              <a:rPr lang="en-US" dirty="0"/>
              <a:t> pairs of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pair of nodes are interesting when their associated vectors are found to be very similar in one model and dissimilar in the other.</a:t>
            </a:r>
          </a:p>
        </p:txBody>
      </p:sp>
      <p:sp>
        <p:nvSpPr>
          <p:cNvPr id="4" name="Slide Number Placeholder 3"/>
          <p:cNvSpPr>
            <a:spLocks noGrp="1"/>
          </p:cNvSpPr>
          <p:nvPr>
            <p:ph type="sldNum" sz="quarter" idx="5"/>
          </p:nvPr>
        </p:nvSpPr>
        <p:spPr/>
        <p:txBody>
          <a:bodyPr/>
          <a:lstStyle/>
          <a:p>
            <a:fld id="{DFF3C0A2-D31E-4B55-BB36-41B8E67AD53D}" type="slidenum">
              <a:rPr lang="en-US" smtClean="0"/>
              <a:t>36</a:t>
            </a:fld>
            <a:endParaRPr lang="en-US"/>
          </a:p>
        </p:txBody>
      </p:sp>
    </p:spTree>
    <p:extLst>
      <p:ext uri="{BB962C8B-B14F-4D97-AF65-F5344CB8AC3E}">
        <p14:creationId xmlns:p14="http://schemas.microsoft.com/office/powerpoint/2010/main" val="4138792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To compare two models I rely on comparing the </a:t>
            </a:r>
            <a:r>
              <a:rPr lang="en-US" sz="1200" b="1">
                <a:solidFill>
                  <a:srgbClr val="C00000"/>
                </a:solidFill>
              </a:rPr>
              <a:t>distance (chi-square)</a:t>
            </a:r>
            <a:r>
              <a:rPr lang="en-US" sz="1200"/>
              <a:t> between two histograms.</a:t>
            </a:r>
          </a:p>
          <a:p>
            <a:endParaRPr lang="en-US"/>
          </a:p>
        </p:txBody>
      </p:sp>
      <p:sp>
        <p:nvSpPr>
          <p:cNvPr id="4" name="Slide Number Placeholder 3"/>
          <p:cNvSpPr>
            <a:spLocks noGrp="1"/>
          </p:cNvSpPr>
          <p:nvPr>
            <p:ph type="sldNum" sz="quarter" idx="5"/>
          </p:nvPr>
        </p:nvSpPr>
        <p:spPr/>
        <p:txBody>
          <a:bodyPr/>
          <a:lstStyle/>
          <a:p>
            <a:fld id="{DFF3C0A2-D31E-4B55-BB36-41B8E67AD53D}" type="slidenum">
              <a:rPr lang="en-US" smtClean="0"/>
              <a:t>37</a:t>
            </a:fld>
            <a:endParaRPr lang="en-US"/>
          </a:p>
        </p:txBody>
      </p:sp>
    </p:spTree>
    <p:extLst>
      <p:ext uri="{BB962C8B-B14F-4D97-AF65-F5344CB8AC3E}">
        <p14:creationId xmlns:p14="http://schemas.microsoft.com/office/powerpoint/2010/main" val="3031881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kern="1200">
                    <a:solidFill>
                      <a:schemeClr val="tx1"/>
                    </a:solidFill>
                    <a:latin typeface="+mn-lt"/>
                    <a:ea typeface="+mn-ea"/>
                    <a:cs typeface="+mn-cs"/>
                  </a:rPr>
                  <a:t>that can provide summary of how </a:t>
                </a:r>
                <a:r>
                  <a:rPr lang="en-US" sz="1200" kern="1200">
                    <a:solidFill>
                      <a:srgbClr val="C00000"/>
                    </a:solidFill>
                    <a:latin typeface="+mn-lt"/>
                    <a:ea typeface="+mn-ea"/>
                    <a:cs typeface="+mn-cs"/>
                  </a:rPr>
                  <a:t>embedded vectors</a:t>
                </a:r>
                <a:r>
                  <a:rPr lang="en-US" sz="1200" kern="1200">
                    <a:solidFill>
                      <a:schemeClr val="tx1"/>
                    </a:solidFill>
                    <a:latin typeface="+mn-lt"/>
                    <a:ea typeface="+mn-ea"/>
                    <a:cs typeface="+mn-cs"/>
                  </a:rPr>
                  <a:t> are organized in low-dimensional space</a:t>
                </a:r>
                <a:endParaRPr lang="en-US" sz="1400"/>
              </a:p>
              <a:p>
                <a:r>
                  <a:rPr lang="en-US"/>
                  <a:t>- </a:t>
                </a:r>
                <a:r>
                  <a:rPr lang="en-US" sz="1200" kern="1200">
                    <a:solidFill>
                      <a:schemeClr val="tx1"/>
                    </a:solidFill>
                    <a:latin typeface="+mn-lt"/>
                    <a:ea typeface="+mn-ea"/>
                    <a:cs typeface="+mn-cs"/>
                  </a:rPr>
                  <a:t>based on </a:t>
                </a:r>
                <a:r>
                  <a:rPr lang="en-US" sz="1200" kern="1200">
                    <a:solidFill>
                      <a:srgbClr val="C00000"/>
                    </a:solidFill>
                    <a:latin typeface="+mn-lt"/>
                    <a:ea typeface="+mn-ea"/>
                    <a:cs typeface="+mn-cs"/>
                  </a:rPr>
                  <a:t>heat maps</a:t>
                </a:r>
                <a:r>
                  <a:rPr lang="en-US" sz="1200" kern="1200">
                    <a:solidFill>
                      <a:schemeClr val="tx1"/>
                    </a:solidFill>
                    <a:latin typeface="+mn-lt"/>
                    <a:ea typeface="+mn-ea"/>
                    <a:cs typeface="+mn-cs"/>
                  </a:rPr>
                  <a:t> that can illustrate the similarity of a single predefined node </a:t>
                </a:r>
                <a14:m>
                  <m:oMath xmlns:m="http://schemas.openxmlformats.org/officeDocument/2006/math">
                    <m:r>
                      <a:rPr lang="en-US" sz="1200" b="0" i="1" smtClean="0">
                        <a:latin typeface="Cambria Math" panose="02040503050406030204" pitchFamily="18" charset="0"/>
                      </a:rPr>
                      <m:t>𝑢</m:t>
                    </m:r>
                  </m:oMath>
                </a14:m>
                <a:r>
                  <a:rPr lang="en-US" sz="1400"/>
                  <a:t> </a:t>
                </a:r>
                <a:r>
                  <a:rPr lang="en-US" sz="1200" kern="1200">
                    <a:solidFill>
                      <a:schemeClr val="tx1"/>
                    </a:solidFill>
                    <a:latin typeface="+mn-lt"/>
                    <a:ea typeface="+mn-ea"/>
                    <a:cs typeface="+mn-cs"/>
                  </a:rPr>
                  <a:t>to all other nodes </a:t>
                </a:r>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kern="1200">
                    <a:solidFill>
                      <a:schemeClr val="tx1"/>
                    </a:solidFill>
                    <a:latin typeface="+mn-lt"/>
                    <a:ea typeface="+mn-ea"/>
                    <a:cs typeface="+mn-cs"/>
                  </a:rPr>
                  <a:t>that can provide summary of how </a:t>
                </a:r>
                <a:r>
                  <a:rPr lang="en-US" sz="1200" kern="1200">
                    <a:solidFill>
                      <a:srgbClr val="C00000"/>
                    </a:solidFill>
                    <a:latin typeface="+mn-lt"/>
                    <a:ea typeface="+mn-ea"/>
                    <a:cs typeface="+mn-cs"/>
                  </a:rPr>
                  <a:t>embedded vectors</a:t>
                </a:r>
                <a:r>
                  <a:rPr lang="en-US" sz="1200" kern="1200">
                    <a:solidFill>
                      <a:schemeClr val="tx1"/>
                    </a:solidFill>
                    <a:latin typeface="+mn-lt"/>
                    <a:ea typeface="+mn-ea"/>
                    <a:cs typeface="+mn-cs"/>
                  </a:rPr>
                  <a:t> are organized in low-dimensional space</a:t>
                </a:r>
                <a:endParaRPr lang="en-US" sz="1400"/>
              </a:p>
              <a:p>
                <a:r>
                  <a:rPr lang="en-US"/>
                  <a:t>- </a:t>
                </a:r>
                <a:r>
                  <a:rPr lang="en-US" sz="1200" kern="1200">
                    <a:solidFill>
                      <a:schemeClr val="tx1"/>
                    </a:solidFill>
                    <a:latin typeface="+mn-lt"/>
                    <a:ea typeface="+mn-ea"/>
                    <a:cs typeface="+mn-cs"/>
                  </a:rPr>
                  <a:t>based on </a:t>
                </a:r>
                <a:r>
                  <a:rPr lang="en-US" sz="1200" kern="1200">
                    <a:solidFill>
                      <a:srgbClr val="C00000"/>
                    </a:solidFill>
                    <a:latin typeface="+mn-lt"/>
                    <a:ea typeface="+mn-ea"/>
                    <a:cs typeface="+mn-cs"/>
                  </a:rPr>
                  <a:t>heat maps</a:t>
                </a:r>
                <a:r>
                  <a:rPr lang="en-US" sz="1200" kern="1200">
                    <a:solidFill>
                      <a:schemeClr val="tx1"/>
                    </a:solidFill>
                    <a:latin typeface="+mn-lt"/>
                    <a:ea typeface="+mn-ea"/>
                    <a:cs typeface="+mn-cs"/>
                  </a:rPr>
                  <a:t> that can illustrate the similarity of a single predefined node </a:t>
                </a:r>
                <a:r>
                  <a:rPr lang="en-US" sz="1200" b="0" i="0">
                    <a:latin typeface="Cambria Math" panose="02040503050406030204" pitchFamily="18" charset="0"/>
                  </a:rPr>
                  <a:t>𝑢</a:t>
                </a:r>
                <a:r>
                  <a:rPr lang="en-US" sz="1400"/>
                  <a:t> </a:t>
                </a:r>
                <a:r>
                  <a:rPr lang="en-US" sz="1200" kern="1200">
                    <a:solidFill>
                      <a:schemeClr val="tx1"/>
                    </a:solidFill>
                    <a:latin typeface="+mn-lt"/>
                    <a:ea typeface="+mn-ea"/>
                    <a:cs typeface="+mn-cs"/>
                  </a:rPr>
                  <a:t>to all other nodes </a:t>
                </a:r>
                <a:endParaRPr lang="en-US"/>
              </a:p>
            </p:txBody>
          </p:sp>
        </mc:Fallback>
      </mc:AlternateContent>
      <p:sp>
        <p:nvSpPr>
          <p:cNvPr id="4" name="Slide Number Placeholder 3"/>
          <p:cNvSpPr>
            <a:spLocks noGrp="1"/>
          </p:cNvSpPr>
          <p:nvPr>
            <p:ph type="sldNum" sz="quarter" idx="5"/>
          </p:nvPr>
        </p:nvSpPr>
        <p:spPr/>
        <p:txBody>
          <a:bodyPr/>
          <a:lstStyle/>
          <a:p>
            <a:fld id="{DFF3C0A2-D31E-4B55-BB36-41B8E67AD53D}" type="slidenum">
              <a:rPr lang="en-US" smtClean="0"/>
              <a:t>38</a:t>
            </a:fld>
            <a:endParaRPr lang="en-US"/>
          </a:p>
        </p:txBody>
      </p:sp>
    </p:spTree>
    <p:extLst>
      <p:ext uri="{BB962C8B-B14F-4D97-AF65-F5344CB8AC3E}">
        <p14:creationId xmlns:p14="http://schemas.microsoft.com/office/powerpoint/2010/main" val="1229675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39</a:t>
            </a:fld>
            <a:endParaRPr lang="en-US"/>
          </a:p>
        </p:txBody>
      </p:sp>
    </p:spTree>
    <p:extLst>
      <p:ext uri="{BB962C8B-B14F-4D97-AF65-F5344CB8AC3E}">
        <p14:creationId xmlns:p14="http://schemas.microsoft.com/office/powerpoint/2010/main" val="3353298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perform the previously mentioned visual and quantitative analysis on these data-sets.</a:t>
            </a:r>
          </a:p>
        </p:txBody>
      </p:sp>
      <p:sp>
        <p:nvSpPr>
          <p:cNvPr id="4" name="Slide Number Placeholder 3"/>
          <p:cNvSpPr>
            <a:spLocks noGrp="1"/>
          </p:cNvSpPr>
          <p:nvPr>
            <p:ph type="sldNum" sz="quarter" idx="5"/>
          </p:nvPr>
        </p:nvSpPr>
        <p:spPr/>
        <p:txBody>
          <a:bodyPr/>
          <a:lstStyle/>
          <a:p>
            <a:fld id="{DFF3C0A2-D31E-4B55-BB36-41B8E67AD53D}" type="slidenum">
              <a:rPr lang="en-US" smtClean="0"/>
              <a:t>40</a:t>
            </a:fld>
            <a:endParaRPr lang="en-US"/>
          </a:p>
        </p:txBody>
      </p:sp>
    </p:spTree>
    <p:extLst>
      <p:ext uri="{BB962C8B-B14F-4D97-AF65-F5344CB8AC3E}">
        <p14:creationId xmlns:p14="http://schemas.microsoft.com/office/powerpoint/2010/main" val="553238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something more related than something else? Yes or No. </a:t>
            </a:r>
            <a:r>
              <a:rPr lang="en-US" b="1" dirty="0"/>
              <a:t>(Qualitative)</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8</a:t>
            </a:fld>
            <a:endParaRPr lang="en-US"/>
          </a:p>
        </p:txBody>
      </p:sp>
    </p:spTree>
    <p:extLst>
      <p:ext uri="{BB962C8B-B14F-4D97-AF65-F5344CB8AC3E}">
        <p14:creationId xmlns:p14="http://schemas.microsoft.com/office/powerpoint/2010/main" val="2006794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Learned vectors of each model are different</a:t>
            </a:r>
          </a:p>
          <a:p>
            <a:pPr marL="171450" indent="-171450">
              <a:buFontTx/>
              <a:buChar char="-"/>
            </a:pPr>
            <a:r>
              <a:rPr lang="en-US" dirty="0"/>
              <a:t>Real model nodes shows clustered nature, revealing that people do not move randomly, but rather follow specific patterns of semantic similarity</a:t>
            </a:r>
          </a:p>
          <a:p>
            <a:pPr marL="171450" indent="-171450">
              <a:buFontTx/>
              <a:buChar char="-"/>
            </a:pPr>
            <a:r>
              <a:rPr lang="en-US" dirty="0"/>
              <a:t>Null and intermediate model share structural similarity that can be attributed to random nature of the walks</a:t>
            </a:r>
          </a:p>
        </p:txBody>
      </p:sp>
      <p:sp>
        <p:nvSpPr>
          <p:cNvPr id="4" name="Slide Number Placeholder 3"/>
          <p:cNvSpPr>
            <a:spLocks noGrp="1"/>
          </p:cNvSpPr>
          <p:nvPr>
            <p:ph type="sldNum" sz="quarter" idx="5"/>
          </p:nvPr>
        </p:nvSpPr>
        <p:spPr/>
        <p:txBody>
          <a:bodyPr/>
          <a:lstStyle/>
          <a:p>
            <a:fld id="{DFF3C0A2-D31E-4B55-BB36-41B8E67AD53D}" type="slidenum">
              <a:rPr lang="en-US" smtClean="0"/>
              <a:t>41</a:t>
            </a:fld>
            <a:endParaRPr lang="en-US"/>
          </a:p>
        </p:txBody>
      </p:sp>
    </p:spTree>
    <p:extLst>
      <p:ext uri="{BB962C8B-B14F-4D97-AF65-F5344CB8AC3E}">
        <p14:creationId xmlns:p14="http://schemas.microsoft.com/office/powerpoint/2010/main" val="2381155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Here we are showing similarity between a specific node and rest of the nodes in the geographical space. </a:t>
            </a:r>
          </a:p>
          <a:p>
            <a:pPr marL="171450" indent="-171450">
              <a:buFontTx/>
              <a:buChar char="-"/>
            </a:pPr>
            <a:r>
              <a:rPr lang="en-US"/>
              <a:t>Real model effectively reveals semantic similarity between geographical areas far apart. </a:t>
            </a:r>
          </a:p>
          <a:p>
            <a:pPr marL="171450" indent="-171450">
              <a:buFontTx/>
              <a:buChar char="-"/>
            </a:pPr>
            <a:r>
              <a:rPr lang="en-US"/>
              <a:t>Null model similarities are less stressed between areas far apart</a:t>
            </a:r>
          </a:p>
          <a:p>
            <a:pPr marL="171450" indent="-171450">
              <a:buFontTx/>
              <a:buChar char="-"/>
            </a:pPr>
            <a:r>
              <a:rPr lang="en-US"/>
              <a:t>Intermediate model is representing a middle situation (because of starting walk positions)</a:t>
            </a:r>
          </a:p>
        </p:txBody>
      </p:sp>
      <p:sp>
        <p:nvSpPr>
          <p:cNvPr id="4" name="Slide Number Placeholder 3"/>
          <p:cNvSpPr>
            <a:spLocks noGrp="1"/>
          </p:cNvSpPr>
          <p:nvPr>
            <p:ph type="sldNum" sz="quarter" idx="5"/>
          </p:nvPr>
        </p:nvSpPr>
        <p:spPr/>
        <p:txBody>
          <a:bodyPr/>
          <a:lstStyle/>
          <a:p>
            <a:fld id="{DFF3C0A2-D31E-4B55-BB36-41B8E67AD53D}" type="slidenum">
              <a:rPr lang="en-US" smtClean="0"/>
              <a:t>42</a:t>
            </a:fld>
            <a:endParaRPr lang="en-US"/>
          </a:p>
        </p:txBody>
      </p:sp>
    </p:spTree>
    <p:extLst>
      <p:ext uri="{BB962C8B-B14F-4D97-AF65-F5344CB8AC3E}">
        <p14:creationId xmlns:p14="http://schemas.microsoft.com/office/powerpoint/2010/main" val="3251725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 model is different than both null and intermediate model (consistent difference with intermediate due to same starting node)</a:t>
            </a:r>
          </a:p>
          <a:p>
            <a:pPr marL="171450" indent="-171450">
              <a:buFontTx/>
              <a:buChar char="-"/>
            </a:pPr>
            <a:r>
              <a:rPr lang="en-US" dirty="0"/>
              <a:t>Real model depicts </a:t>
            </a:r>
            <a:r>
              <a:rPr lang="en-US" b="1" dirty="0"/>
              <a:t>consistently</a:t>
            </a:r>
            <a:r>
              <a:rPr lang="en-US" dirty="0"/>
              <a:t> lower similarity at the same level of rank</a:t>
            </a:r>
          </a:p>
          <a:p>
            <a:pPr marL="171450" indent="-171450">
              <a:buFontTx/>
              <a:buChar char="-"/>
            </a:pPr>
            <a:r>
              <a:rPr lang="en-US" dirty="0"/>
              <a:t>Which indicates that similarity score is well-distributed in intermediate and null model due to randomness</a:t>
            </a:r>
          </a:p>
        </p:txBody>
      </p:sp>
      <p:sp>
        <p:nvSpPr>
          <p:cNvPr id="4" name="Slide Number Placeholder 3"/>
          <p:cNvSpPr>
            <a:spLocks noGrp="1"/>
          </p:cNvSpPr>
          <p:nvPr>
            <p:ph type="sldNum" sz="quarter" idx="5"/>
          </p:nvPr>
        </p:nvSpPr>
        <p:spPr/>
        <p:txBody>
          <a:bodyPr/>
          <a:lstStyle/>
          <a:p>
            <a:fld id="{DFF3C0A2-D31E-4B55-BB36-41B8E67AD53D}" type="slidenum">
              <a:rPr lang="en-US" smtClean="0"/>
              <a:t>43</a:t>
            </a:fld>
            <a:endParaRPr lang="en-US"/>
          </a:p>
        </p:txBody>
      </p:sp>
    </p:spTree>
    <p:extLst>
      <p:ext uri="{BB962C8B-B14F-4D97-AF65-F5344CB8AC3E}">
        <p14:creationId xmlns:p14="http://schemas.microsoft.com/office/powerpoint/2010/main" val="3868890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 both cases, very few pairs of nodes depict very high difference, indicating semantic relationships of high “interestingness”</a:t>
            </a:r>
          </a:p>
          <a:p>
            <a:pPr marL="171450" indent="-171450">
              <a:buFontTx/>
              <a:buChar char="-"/>
            </a:pPr>
            <a:r>
              <a:rPr lang="en-US" dirty="0"/>
              <a:t>Behavior for both comparisons is same</a:t>
            </a:r>
          </a:p>
          <a:p>
            <a:pPr marL="171450" indent="-171450">
              <a:buFontTx/>
              <a:buChar char="-"/>
            </a:pPr>
            <a:r>
              <a:rPr lang="en-US" dirty="0"/>
              <a:t>Slight variation is based on null models creation</a:t>
            </a:r>
          </a:p>
        </p:txBody>
      </p:sp>
      <p:sp>
        <p:nvSpPr>
          <p:cNvPr id="4" name="Slide Number Placeholder 3"/>
          <p:cNvSpPr>
            <a:spLocks noGrp="1"/>
          </p:cNvSpPr>
          <p:nvPr>
            <p:ph type="sldNum" sz="quarter" idx="5"/>
          </p:nvPr>
        </p:nvSpPr>
        <p:spPr/>
        <p:txBody>
          <a:bodyPr/>
          <a:lstStyle/>
          <a:p>
            <a:fld id="{DFF3C0A2-D31E-4B55-BB36-41B8E67AD53D}" type="slidenum">
              <a:rPr lang="en-US" smtClean="0"/>
              <a:t>44</a:t>
            </a:fld>
            <a:endParaRPr lang="en-US"/>
          </a:p>
        </p:txBody>
      </p:sp>
    </p:spTree>
    <p:extLst>
      <p:ext uri="{BB962C8B-B14F-4D97-AF65-F5344CB8AC3E}">
        <p14:creationId xmlns:p14="http://schemas.microsoft.com/office/powerpoint/2010/main" val="2273551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 model has a high concentration of smaller cosine similarity values (shifted on the left).</a:t>
            </a:r>
          </a:p>
          <a:p>
            <a:pPr marL="171450" indent="-171450">
              <a:buFontTx/>
              <a:buChar char="-"/>
            </a:pPr>
            <a:r>
              <a:rPr lang="en-US" dirty="0"/>
              <a:t>Real and intermediate model are well distributed</a:t>
            </a:r>
          </a:p>
          <a:p>
            <a:pPr marL="171450" indent="-171450">
              <a:buFontTx/>
              <a:buChar char="-"/>
            </a:pPr>
            <a:r>
              <a:rPr lang="en-US" dirty="0"/>
              <a:t>Null model has major chunk of values between 0.2 to 0.4 (How much different) </a:t>
            </a:r>
          </a:p>
        </p:txBody>
      </p:sp>
      <p:sp>
        <p:nvSpPr>
          <p:cNvPr id="4" name="Slide Number Placeholder 3"/>
          <p:cNvSpPr>
            <a:spLocks noGrp="1"/>
          </p:cNvSpPr>
          <p:nvPr>
            <p:ph type="sldNum" sz="quarter" idx="5"/>
          </p:nvPr>
        </p:nvSpPr>
        <p:spPr/>
        <p:txBody>
          <a:bodyPr/>
          <a:lstStyle/>
          <a:p>
            <a:fld id="{DFF3C0A2-D31E-4B55-BB36-41B8E67AD53D}" type="slidenum">
              <a:rPr lang="en-US" smtClean="0"/>
              <a:t>45</a:t>
            </a:fld>
            <a:endParaRPr lang="en-US"/>
          </a:p>
        </p:txBody>
      </p:sp>
    </p:spTree>
    <p:extLst>
      <p:ext uri="{BB962C8B-B14F-4D97-AF65-F5344CB8AC3E}">
        <p14:creationId xmlns:p14="http://schemas.microsoft.com/office/powerpoint/2010/main" val="1215196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Learned vectors of each model are different</a:t>
            </a:r>
          </a:p>
          <a:p>
            <a:pPr marL="171450" indent="-171450">
              <a:buFontTx/>
              <a:buChar char="-"/>
            </a:pPr>
            <a:r>
              <a:rPr lang="en-US"/>
              <a:t>Null and intermediate model share structural similarity that can be attributed to random nature of the walks</a:t>
            </a:r>
          </a:p>
          <a:p>
            <a:pPr marL="171450" indent="-171450">
              <a:buFontTx/>
              <a:buChar char="-"/>
            </a:pPr>
            <a:r>
              <a:rPr lang="en-US"/>
              <a:t>Real model nodes shows clustered nature, revealing that people do not move randomly, but rather follow specific patterns of semantic similarity</a:t>
            </a:r>
          </a:p>
          <a:p>
            <a:endParaRPr lang="en-US"/>
          </a:p>
        </p:txBody>
      </p:sp>
      <p:sp>
        <p:nvSpPr>
          <p:cNvPr id="4" name="Slide Number Placeholder 3"/>
          <p:cNvSpPr>
            <a:spLocks noGrp="1"/>
          </p:cNvSpPr>
          <p:nvPr>
            <p:ph type="sldNum" sz="quarter" idx="5"/>
          </p:nvPr>
        </p:nvSpPr>
        <p:spPr/>
        <p:txBody>
          <a:bodyPr/>
          <a:lstStyle/>
          <a:p>
            <a:fld id="{DFF3C0A2-D31E-4B55-BB36-41B8E67AD53D}" type="slidenum">
              <a:rPr lang="en-US" smtClean="0"/>
              <a:t>47</a:t>
            </a:fld>
            <a:endParaRPr lang="en-US"/>
          </a:p>
        </p:txBody>
      </p:sp>
    </p:spTree>
    <p:extLst>
      <p:ext uri="{BB962C8B-B14F-4D97-AF65-F5344CB8AC3E}">
        <p14:creationId xmlns:p14="http://schemas.microsoft.com/office/powerpoint/2010/main" val="1427489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Here we are showing similarity between a specific node and rest of the nodes in the geographical space. </a:t>
            </a:r>
          </a:p>
          <a:p>
            <a:pPr marL="171450" indent="-171450">
              <a:buFontTx/>
              <a:buChar char="-"/>
            </a:pPr>
            <a:r>
              <a:rPr lang="en-US"/>
              <a:t>Real model effectively reveals semantic similarity between geographical areas far apart. </a:t>
            </a:r>
          </a:p>
          <a:p>
            <a:pPr marL="171450" indent="-171450">
              <a:buFontTx/>
              <a:buChar char="-"/>
            </a:pPr>
            <a:r>
              <a:rPr lang="en-US"/>
              <a:t>Null model similarities are less stressed between areas far apart</a:t>
            </a:r>
          </a:p>
          <a:p>
            <a:pPr marL="171450" indent="-171450">
              <a:buFontTx/>
              <a:buChar char="-"/>
            </a:pPr>
            <a:r>
              <a:rPr lang="en-US"/>
              <a:t>Intermediate model is representing a middle situation (because of starting walk positions)</a:t>
            </a:r>
          </a:p>
        </p:txBody>
      </p:sp>
      <p:sp>
        <p:nvSpPr>
          <p:cNvPr id="4" name="Slide Number Placeholder 3"/>
          <p:cNvSpPr>
            <a:spLocks noGrp="1"/>
          </p:cNvSpPr>
          <p:nvPr>
            <p:ph type="sldNum" sz="quarter" idx="5"/>
          </p:nvPr>
        </p:nvSpPr>
        <p:spPr/>
        <p:txBody>
          <a:bodyPr/>
          <a:lstStyle/>
          <a:p>
            <a:fld id="{DFF3C0A2-D31E-4B55-BB36-41B8E67AD53D}" type="slidenum">
              <a:rPr lang="en-US" smtClean="0"/>
              <a:t>48</a:t>
            </a:fld>
            <a:endParaRPr lang="en-US"/>
          </a:p>
        </p:txBody>
      </p:sp>
    </p:spTree>
    <p:extLst>
      <p:ext uri="{BB962C8B-B14F-4D97-AF65-F5344CB8AC3E}">
        <p14:creationId xmlns:p14="http://schemas.microsoft.com/office/powerpoint/2010/main" val="3422959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 model is different than both null and intermediate model (consistent difference with intermediate due to same starting node)</a:t>
            </a:r>
          </a:p>
          <a:p>
            <a:pPr marL="171450" indent="-171450">
              <a:buFontTx/>
              <a:buChar char="-"/>
            </a:pPr>
            <a:r>
              <a:rPr lang="en-US" dirty="0"/>
              <a:t>Real model depicts </a:t>
            </a:r>
            <a:r>
              <a:rPr lang="en-US" b="1" dirty="0"/>
              <a:t>consistently</a:t>
            </a:r>
            <a:r>
              <a:rPr lang="en-US" dirty="0"/>
              <a:t> lower similarity at the same level of rank</a:t>
            </a:r>
          </a:p>
          <a:p>
            <a:pPr marL="171450" indent="-171450">
              <a:buFontTx/>
              <a:buChar char="-"/>
            </a:pPr>
            <a:r>
              <a:rPr lang="en-US" dirty="0"/>
              <a:t>Which indicates that similarity score is well-distributed in intermediate and null model due to randomness</a:t>
            </a:r>
          </a:p>
        </p:txBody>
      </p:sp>
      <p:sp>
        <p:nvSpPr>
          <p:cNvPr id="4" name="Slide Number Placeholder 3"/>
          <p:cNvSpPr>
            <a:spLocks noGrp="1"/>
          </p:cNvSpPr>
          <p:nvPr>
            <p:ph type="sldNum" sz="quarter" idx="5"/>
          </p:nvPr>
        </p:nvSpPr>
        <p:spPr/>
        <p:txBody>
          <a:bodyPr/>
          <a:lstStyle/>
          <a:p>
            <a:fld id="{DFF3C0A2-D31E-4B55-BB36-41B8E67AD53D}" type="slidenum">
              <a:rPr lang="en-US" smtClean="0"/>
              <a:t>49</a:t>
            </a:fld>
            <a:endParaRPr lang="en-US"/>
          </a:p>
        </p:txBody>
      </p:sp>
    </p:spTree>
    <p:extLst>
      <p:ext uri="{BB962C8B-B14F-4D97-AF65-F5344CB8AC3E}">
        <p14:creationId xmlns:p14="http://schemas.microsoft.com/office/powerpoint/2010/main" val="3037307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 both cases, very few pairs of nodes depict very high difference, indicating semantic relationships of high “interestingness”</a:t>
            </a:r>
          </a:p>
          <a:p>
            <a:pPr marL="171450" indent="-171450">
              <a:buFontTx/>
              <a:buChar char="-"/>
            </a:pPr>
            <a:r>
              <a:rPr lang="en-US" dirty="0"/>
              <a:t>Behavior for both comparisons is same</a:t>
            </a:r>
          </a:p>
          <a:p>
            <a:pPr marL="171450" indent="-171450">
              <a:buFontTx/>
              <a:buChar char="-"/>
            </a:pPr>
            <a:r>
              <a:rPr lang="en-US" dirty="0"/>
              <a:t>Slight variation is based on null model creation</a:t>
            </a:r>
          </a:p>
        </p:txBody>
      </p:sp>
      <p:sp>
        <p:nvSpPr>
          <p:cNvPr id="4" name="Slide Number Placeholder 3"/>
          <p:cNvSpPr>
            <a:spLocks noGrp="1"/>
          </p:cNvSpPr>
          <p:nvPr>
            <p:ph type="sldNum" sz="quarter" idx="5"/>
          </p:nvPr>
        </p:nvSpPr>
        <p:spPr/>
        <p:txBody>
          <a:bodyPr/>
          <a:lstStyle/>
          <a:p>
            <a:fld id="{DFF3C0A2-D31E-4B55-BB36-41B8E67AD53D}" type="slidenum">
              <a:rPr lang="en-US" smtClean="0"/>
              <a:t>50</a:t>
            </a:fld>
            <a:endParaRPr lang="en-US"/>
          </a:p>
        </p:txBody>
      </p:sp>
    </p:spTree>
    <p:extLst>
      <p:ext uri="{BB962C8B-B14F-4D97-AF65-F5344CB8AC3E}">
        <p14:creationId xmlns:p14="http://schemas.microsoft.com/office/powerpoint/2010/main" val="3220464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Lastly we go back to our initial research question III</a:t>
            </a:r>
          </a:p>
        </p:txBody>
      </p:sp>
      <p:sp>
        <p:nvSpPr>
          <p:cNvPr id="4" name="Slide Number Placeholder 3"/>
          <p:cNvSpPr>
            <a:spLocks noGrp="1"/>
          </p:cNvSpPr>
          <p:nvPr>
            <p:ph type="sldNum" sz="quarter" idx="5"/>
          </p:nvPr>
        </p:nvSpPr>
        <p:spPr/>
        <p:txBody>
          <a:bodyPr/>
          <a:lstStyle/>
          <a:p>
            <a:fld id="{DFF3C0A2-D31E-4B55-BB36-41B8E67AD53D}" type="slidenum">
              <a:rPr lang="en-US" smtClean="0"/>
              <a:t>51</a:t>
            </a:fld>
            <a:endParaRPr lang="en-US"/>
          </a:p>
        </p:txBody>
      </p:sp>
    </p:spTree>
    <p:extLst>
      <p:ext uri="{BB962C8B-B14F-4D97-AF65-F5344CB8AC3E}">
        <p14:creationId xmlns:p14="http://schemas.microsoft.com/office/powerpoint/2010/main" val="149699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effect of proximity? </a:t>
            </a:r>
            <a:br>
              <a:rPr lang="en-US" dirty="0"/>
            </a:br>
            <a:r>
              <a:rPr lang="en-US" dirty="0"/>
              <a:t>How much? </a:t>
            </a:r>
            <a:r>
              <a:rPr lang="en-US" b="1" dirty="0"/>
              <a:t>(Quantitative)</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9</a:t>
            </a:fld>
            <a:endParaRPr lang="en-US"/>
          </a:p>
        </p:txBody>
      </p:sp>
    </p:spTree>
    <p:extLst>
      <p:ext uri="{BB962C8B-B14F-4D97-AF65-F5344CB8AC3E}">
        <p14:creationId xmlns:p14="http://schemas.microsoft.com/office/powerpoint/2010/main" val="3537509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52</a:t>
            </a:fld>
            <a:endParaRPr lang="en-US"/>
          </a:p>
        </p:txBody>
      </p:sp>
    </p:spTree>
    <p:extLst>
      <p:ext uri="{BB962C8B-B14F-4D97-AF65-F5344CB8AC3E}">
        <p14:creationId xmlns:p14="http://schemas.microsoft.com/office/powerpoint/2010/main" val="744994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Both in the case of NYC and City of Porto the </a:t>
            </a:r>
            <a:r>
              <a:rPr lang="en-US" sz="1200" kern="1200" dirty="0">
                <a:solidFill>
                  <a:srgbClr val="C00000"/>
                </a:solidFill>
                <a:latin typeface="+mn-lt"/>
                <a:ea typeface="+mn-ea"/>
                <a:cs typeface="+mn-cs"/>
              </a:rPr>
              <a:t>real </a:t>
            </a:r>
            <a:r>
              <a:rPr lang="en-US" sz="1200" kern="1200" dirty="0">
                <a:solidFill>
                  <a:schemeClr val="tx1"/>
                </a:solidFill>
                <a:latin typeface="+mn-lt"/>
                <a:ea typeface="+mn-ea"/>
                <a:cs typeface="+mn-cs"/>
              </a:rPr>
              <a:t>model is significantly different than both </a:t>
            </a:r>
            <a:r>
              <a:rPr lang="en-US" sz="1200" kern="1200" dirty="0">
                <a:solidFill>
                  <a:srgbClr val="C00000"/>
                </a:solidFill>
                <a:latin typeface="+mn-lt"/>
                <a:ea typeface="+mn-ea"/>
                <a:cs typeface="+mn-cs"/>
              </a:rPr>
              <a:t>null</a:t>
            </a:r>
            <a:r>
              <a:rPr lang="en-US" sz="1200" kern="1200" dirty="0">
                <a:solidFill>
                  <a:schemeClr val="tx1"/>
                </a:solidFill>
                <a:latin typeface="+mn-lt"/>
                <a:ea typeface="+mn-ea"/>
                <a:cs typeface="+mn-cs"/>
              </a:rPr>
              <a:t> and </a:t>
            </a:r>
            <a:r>
              <a:rPr lang="en-US" sz="1200" kern="1200" dirty="0">
                <a:solidFill>
                  <a:srgbClr val="C00000"/>
                </a:solidFill>
                <a:latin typeface="+mn-lt"/>
                <a:ea typeface="+mn-ea"/>
                <a:cs typeface="+mn-cs"/>
              </a:rPr>
              <a:t>intermediate</a:t>
            </a:r>
            <a:r>
              <a:rPr lang="en-US" sz="1200" kern="1200" dirty="0">
                <a:solidFill>
                  <a:schemeClr val="tx1"/>
                </a:solidFill>
                <a:latin typeface="+mn-lt"/>
                <a:ea typeface="+mn-ea"/>
                <a:cs typeface="+mn-cs"/>
              </a:rPr>
              <a:t> model, which means that the null hypothesis (</a:t>
            </a:r>
            <a:r>
              <a:rPr lang="en-US" sz="1200" u="sng" kern="1200" dirty="0">
                <a:solidFill>
                  <a:schemeClr val="tx1"/>
                </a:solidFill>
                <a:latin typeface="+mn-lt"/>
                <a:ea typeface="+mn-ea"/>
                <a:cs typeface="+mn-cs"/>
              </a:rPr>
              <a:t>that people in a city move randomly</a:t>
            </a:r>
            <a:r>
              <a:rPr lang="en-US" sz="1200" kern="1200" dirty="0">
                <a:solidFill>
                  <a:schemeClr val="tx1"/>
                </a:solidFill>
                <a:latin typeface="+mn-lt"/>
                <a:ea typeface="+mn-ea"/>
                <a:cs typeface="+mn-cs"/>
              </a:rPr>
              <a:t>) can be </a:t>
            </a:r>
            <a:r>
              <a:rPr lang="en-US" sz="1200" kern="1200" dirty="0">
                <a:solidFill>
                  <a:srgbClr val="C00000"/>
                </a:solidFill>
                <a:latin typeface="+mn-lt"/>
                <a:ea typeface="+mn-ea"/>
                <a:cs typeface="+mn-cs"/>
              </a:rPr>
              <a:t>rejected</a:t>
            </a:r>
            <a:endParaRPr lang="en-US" sz="1400" dirty="0">
              <a:solidFill>
                <a:srgbClr val="C00000"/>
              </a:solidFill>
            </a:endParaRPr>
          </a:p>
        </p:txBody>
      </p:sp>
      <p:sp>
        <p:nvSpPr>
          <p:cNvPr id="4" name="Slide Number Placeholder 3"/>
          <p:cNvSpPr>
            <a:spLocks noGrp="1"/>
          </p:cNvSpPr>
          <p:nvPr>
            <p:ph type="sldNum" sz="quarter" idx="5"/>
          </p:nvPr>
        </p:nvSpPr>
        <p:spPr/>
        <p:txBody>
          <a:bodyPr/>
          <a:lstStyle/>
          <a:p>
            <a:fld id="{DFF3C0A2-D31E-4B55-BB36-41B8E67AD53D}" type="slidenum">
              <a:rPr lang="en-US" smtClean="0"/>
              <a:t>53</a:t>
            </a:fld>
            <a:endParaRPr lang="en-US"/>
          </a:p>
        </p:txBody>
      </p:sp>
    </p:spTree>
    <p:extLst>
      <p:ext uri="{BB962C8B-B14F-4D97-AF65-F5344CB8AC3E}">
        <p14:creationId xmlns:p14="http://schemas.microsoft.com/office/powerpoint/2010/main" val="4222734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Trajectories can be used to understand </a:t>
            </a:r>
            <a:r>
              <a:rPr lang="en-US" dirty="0">
                <a:solidFill>
                  <a:srgbClr val="C00000"/>
                </a:solidFill>
              </a:rPr>
              <a:t>latent semantic relationships</a:t>
            </a:r>
            <a:r>
              <a:rPr lang="en-US" dirty="0"/>
              <a:t> between geographical areas and comprehend </a:t>
            </a:r>
            <a:r>
              <a:rPr lang="en-US" dirty="0">
                <a:solidFill>
                  <a:srgbClr val="C00000"/>
                </a:solidFill>
              </a:rPr>
              <a:t>user perception</a:t>
            </a:r>
            <a:r>
              <a:rPr lang="en-US" dirty="0"/>
              <a:t> regarding geographical space</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55</a:t>
            </a:fld>
            <a:endParaRPr lang="en-US"/>
          </a:p>
        </p:txBody>
      </p:sp>
    </p:spTree>
    <p:extLst>
      <p:ext uri="{BB962C8B-B14F-4D97-AF65-F5344CB8AC3E}">
        <p14:creationId xmlns:p14="http://schemas.microsoft.com/office/powerpoint/2010/main" val="2564634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now; let us move to my approach towards answering these research questions.</a:t>
            </a:r>
          </a:p>
          <a:p>
            <a:endParaRPr lang="en-US"/>
          </a:p>
        </p:txBody>
      </p:sp>
      <p:sp>
        <p:nvSpPr>
          <p:cNvPr id="4" name="Slide Number Placeholder 3"/>
          <p:cNvSpPr>
            <a:spLocks noGrp="1"/>
          </p:cNvSpPr>
          <p:nvPr>
            <p:ph type="sldNum" sz="quarter" idx="5"/>
          </p:nvPr>
        </p:nvSpPr>
        <p:spPr/>
        <p:txBody>
          <a:bodyPr/>
          <a:lstStyle/>
          <a:p>
            <a:fld id="{DFF3C0A2-D31E-4B55-BB36-41B8E67AD53D}" type="slidenum">
              <a:rPr lang="en-US" smtClean="0"/>
              <a:t>10</a:t>
            </a:fld>
            <a:endParaRPr lang="en-US"/>
          </a:p>
        </p:txBody>
      </p:sp>
    </p:spTree>
    <p:extLst>
      <p:ext uri="{BB962C8B-B14F-4D97-AF65-F5344CB8AC3E}">
        <p14:creationId xmlns:p14="http://schemas.microsoft.com/office/powerpoint/2010/main" val="31593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Method that gives me semantics of a neighborhood.</a:t>
            </a:r>
          </a:p>
          <a:p>
            <a:r>
              <a:rPr lang="en-US" dirty="0"/>
              <a:t>- Relation between geographical areas based on trajectories</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12</a:t>
            </a:fld>
            <a:endParaRPr lang="en-US"/>
          </a:p>
        </p:txBody>
      </p:sp>
    </p:spTree>
    <p:extLst>
      <p:ext uri="{BB962C8B-B14F-4D97-AF65-F5344CB8AC3E}">
        <p14:creationId xmlns:p14="http://schemas.microsoft.com/office/powerpoint/2010/main" val="2711248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Before we go further, let’s discuss some key concepts </a:t>
            </a:r>
          </a:p>
        </p:txBody>
      </p:sp>
      <p:sp>
        <p:nvSpPr>
          <p:cNvPr id="4" name="Slide Number Placeholder 3"/>
          <p:cNvSpPr>
            <a:spLocks noGrp="1"/>
          </p:cNvSpPr>
          <p:nvPr>
            <p:ph type="sldNum" sz="quarter" idx="5"/>
          </p:nvPr>
        </p:nvSpPr>
        <p:spPr/>
        <p:txBody>
          <a:bodyPr/>
          <a:lstStyle/>
          <a:p>
            <a:fld id="{DFF3C0A2-D31E-4B55-BB36-41B8E67AD53D}" type="slidenum">
              <a:rPr lang="en-US" smtClean="0"/>
              <a:t>13</a:t>
            </a:fld>
            <a:endParaRPr lang="en-US"/>
          </a:p>
        </p:txBody>
      </p:sp>
    </p:spTree>
    <p:extLst>
      <p:ext uri="{BB962C8B-B14F-4D97-AF65-F5344CB8AC3E}">
        <p14:creationId xmlns:p14="http://schemas.microsoft.com/office/powerpoint/2010/main" val="1101172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more time here!</a:t>
            </a:r>
          </a:p>
          <a:p>
            <a:r>
              <a:rPr lang="en-US" dirty="0"/>
              <a:t>Geographical: nodes are close to each other in physical space</a:t>
            </a:r>
          </a:p>
          <a:p>
            <a:r>
              <a:rPr lang="en-US" dirty="0"/>
              <a:t>Semantic: nodes are close to each other based on multiple trajectories passing through both of them. </a:t>
            </a:r>
          </a:p>
          <a:p>
            <a:r>
              <a:rPr lang="en-US" dirty="0"/>
              <a:t>Next slide discusses that.</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14</a:t>
            </a:fld>
            <a:endParaRPr lang="en-US"/>
          </a:p>
        </p:txBody>
      </p:sp>
    </p:spTree>
    <p:extLst>
      <p:ext uri="{BB962C8B-B14F-4D97-AF65-F5344CB8AC3E}">
        <p14:creationId xmlns:p14="http://schemas.microsoft.com/office/powerpoint/2010/main" val="210071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Two grid cells (green rectangles) with several trajectories traversing both of them (shown as blue</a:t>
            </a:r>
          </a:p>
          <a:p>
            <a:r>
              <a:rPr lang="en-US" sz="1200" b="0" i="0" u="none" strike="noStrike" kern="1200" baseline="0">
                <a:solidFill>
                  <a:schemeClr val="tx1"/>
                </a:solidFill>
                <a:latin typeface="+mn-lt"/>
                <a:ea typeface="+mn-ea"/>
                <a:cs typeface="+mn-cs"/>
              </a:rPr>
              <a:t>line), compared to trajectories that traverse either of them (shown as red line).</a:t>
            </a:r>
            <a:endParaRPr lang="en-US"/>
          </a:p>
        </p:txBody>
      </p:sp>
      <p:sp>
        <p:nvSpPr>
          <p:cNvPr id="4" name="Slide Number Placeholder 3"/>
          <p:cNvSpPr>
            <a:spLocks noGrp="1"/>
          </p:cNvSpPr>
          <p:nvPr>
            <p:ph type="sldNum" sz="quarter" idx="5"/>
          </p:nvPr>
        </p:nvSpPr>
        <p:spPr/>
        <p:txBody>
          <a:bodyPr/>
          <a:lstStyle/>
          <a:p>
            <a:fld id="{DFF3C0A2-D31E-4B55-BB36-41B8E67AD53D}" type="slidenum">
              <a:rPr lang="en-US" smtClean="0"/>
              <a:t>15</a:t>
            </a:fld>
            <a:endParaRPr lang="en-US"/>
          </a:p>
        </p:txBody>
      </p:sp>
    </p:spTree>
    <p:extLst>
      <p:ext uri="{BB962C8B-B14F-4D97-AF65-F5344CB8AC3E}">
        <p14:creationId xmlns:p14="http://schemas.microsoft.com/office/powerpoint/2010/main" val="4186141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2866900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3674261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3"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3524691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3"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1119652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3"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959303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CA"/>
              <a:t>Click to edit Master title style</a:t>
            </a:r>
          </a:p>
        </p:txBody>
      </p:sp>
      <p:sp>
        <p:nvSpPr>
          <p:cNvPr id="9" name="Text Placeholder 8"/>
          <p:cNvSpPr>
            <a:spLocks noGrp="1"/>
          </p:cNvSpPr>
          <p:nvPr>
            <p:ph type="body" sz="quarter" idx="13"/>
          </p:nvPr>
        </p:nvSpPr>
        <p:spPr>
          <a:xfrm>
            <a:off x="457200" y="1600200"/>
            <a:ext cx="8382000" cy="4343400"/>
          </a:xfrm>
        </p:spPr>
        <p:txBody>
          <a:bodyPr/>
          <a:lstStyle>
            <a:lvl1pPr>
              <a:defRPr sz="2400"/>
            </a:lvl1pPr>
            <a:lvl2pPr marL="742950" indent="-285750">
              <a:buFont typeface="Arial" panose="020B0604020202020204" pitchFamily="34" charset="0"/>
              <a:buChar char="−"/>
              <a:defRPr sz="2200"/>
            </a:lvl2pPr>
            <a:lvl3pPr marL="1143000" indent="-228600">
              <a:buFont typeface="Wingdings" panose="05000000000000000000" pitchFamily="2" charset="2"/>
              <a:buChar char="§"/>
              <a:defRPr sz="2000"/>
            </a:lvl3pPr>
            <a:lvl4pPr marL="1600200" indent="-228600">
              <a:buFont typeface="Courier New" panose="02070309020205020404" pitchFamily="49" charset="0"/>
              <a:buChar char="o"/>
              <a:defRPr sz="1800"/>
            </a:lvl4pPr>
            <a:lvl5pPr>
              <a:defRPr sz="1600"/>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10" name="Slide Number Placeholder 9"/>
          <p:cNvSpPr>
            <a:spLocks noGrp="1"/>
          </p:cNvSpPr>
          <p:nvPr>
            <p:ph type="sldNum" sz="quarter" idx="16"/>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4113027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6" name="Rectangle 5" descr="&quot;&quot;"/>
          <p:cNvSpPr/>
          <p:nvPr userDrawn="1"/>
        </p:nvSpPr>
        <p:spPr>
          <a:xfrm rot="16200000">
            <a:off x="3505200" y="-1523999"/>
            <a:ext cx="2133600" cy="9144000"/>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2" name="Title 1"/>
          <p:cNvSpPr>
            <a:spLocks noGrp="1"/>
          </p:cNvSpPr>
          <p:nvPr>
            <p:ph type="title" hasCustomPrompt="1"/>
          </p:nvPr>
        </p:nvSpPr>
        <p:spPr>
          <a:xfrm>
            <a:off x="495300" y="2286000"/>
            <a:ext cx="8153400" cy="1524000"/>
          </a:xfrm>
        </p:spPr>
        <p:txBody>
          <a:bodyPr anchor="ctr">
            <a:normAutofit/>
          </a:bodyPr>
          <a:lstStyle>
            <a:lvl1pPr algn="ctr">
              <a:defRPr sz="3200" b="0" cap="none" baseline="0">
                <a:solidFill>
                  <a:schemeClr val="bg1"/>
                </a:solidFill>
              </a:defRPr>
            </a:lvl1pPr>
          </a:lstStyle>
          <a:p>
            <a:r>
              <a:rPr lang="en-CA"/>
              <a:t>Click to edit title</a:t>
            </a:r>
            <a:endParaRPr lang="en-US"/>
          </a:p>
        </p:txBody>
      </p:sp>
      <p:sp>
        <p:nvSpPr>
          <p:cNvPr id="3" name="Text Placeholder 2"/>
          <p:cNvSpPr>
            <a:spLocks noGrp="1"/>
          </p:cNvSpPr>
          <p:nvPr>
            <p:ph type="body" idx="1" hasCustomPrompt="1"/>
          </p:nvPr>
        </p:nvSpPr>
        <p:spPr>
          <a:xfrm>
            <a:off x="495300" y="4267200"/>
            <a:ext cx="8153400" cy="749300"/>
          </a:xfrm>
        </p:spPr>
        <p:txBody>
          <a:bodyPr anchor="ctr">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text</a:t>
            </a:r>
          </a:p>
        </p:txBody>
      </p:sp>
      <p:pic>
        <p:nvPicPr>
          <p:cNvPr id="11" name="Picture 10" descr="Logo" title="York Universit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3770" y="5954902"/>
            <a:ext cx="1807965" cy="774842"/>
          </a:xfrm>
          <a:prstGeom prst="rect">
            <a:avLst/>
          </a:prstGeom>
        </p:spPr>
      </p:pic>
    </p:spTree>
    <p:extLst>
      <p:ext uri="{BB962C8B-B14F-4D97-AF65-F5344CB8AC3E}">
        <p14:creationId xmlns:p14="http://schemas.microsoft.com/office/powerpoint/2010/main" val="1467919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26" name="Picture 2" descr="Interior of Vari Hall"/>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9144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quot;&quot;"/>
          <p:cNvSpPr/>
          <p:nvPr userDrawn="1"/>
        </p:nvSpPr>
        <p:spPr>
          <a:xfrm rot="16200000">
            <a:off x="-152401" y="152400"/>
            <a:ext cx="3962401" cy="3657600"/>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8" name="Title 1"/>
          <p:cNvSpPr>
            <a:spLocks noGrp="1"/>
          </p:cNvSpPr>
          <p:nvPr>
            <p:ph type="title" hasCustomPrompt="1"/>
          </p:nvPr>
        </p:nvSpPr>
        <p:spPr>
          <a:xfrm>
            <a:off x="495300" y="304800"/>
            <a:ext cx="2705100" cy="3352800"/>
          </a:xfrm>
        </p:spPr>
        <p:txBody>
          <a:bodyPr anchor="ctr">
            <a:normAutofit/>
          </a:bodyPr>
          <a:lstStyle>
            <a:lvl1pPr algn="ctr">
              <a:defRPr sz="3200" b="0" cap="none" baseline="0">
                <a:solidFill>
                  <a:schemeClr val="bg1"/>
                </a:solidFill>
              </a:defRPr>
            </a:lvl1pPr>
          </a:lstStyle>
          <a:p>
            <a:r>
              <a:rPr lang="en-CA"/>
              <a:t>Click to edit title</a:t>
            </a:r>
            <a:endParaRPr lang="en-US"/>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r="36283"/>
          <a:stretch/>
        </p:blipFill>
        <p:spPr>
          <a:xfrm>
            <a:off x="7086601" y="5791200"/>
            <a:ext cx="2057400" cy="757238"/>
          </a:xfrm>
          <a:prstGeom prst="rect">
            <a:avLst/>
          </a:prstGeom>
        </p:spPr>
      </p:pic>
    </p:spTree>
    <p:extLst>
      <p:ext uri="{BB962C8B-B14F-4D97-AF65-F5344CB8AC3E}">
        <p14:creationId xmlns:p14="http://schemas.microsoft.com/office/powerpoint/2010/main" val="3002166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12290" name="Picture 2" descr="Students sitting outside on York University's Keele Campu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descr="&quot;&quot;"/>
          <p:cNvSpPr/>
          <p:nvPr userDrawn="1"/>
        </p:nvSpPr>
        <p:spPr>
          <a:xfrm rot="16200000">
            <a:off x="3924300" y="-2705100"/>
            <a:ext cx="1295399" cy="9144000"/>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 name="Title 1"/>
          <p:cNvSpPr>
            <a:spLocks noGrp="1"/>
          </p:cNvSpPr>
          <p:nvPr>
            <p:ph type="title" hasCustomPrompt="1"/>
          </p:nvPr>
        </p:nvSpPr>
        <p:spPr>
          <a:xfrm>
            <a:off x="495300" y="1371600"/>
            <a:ext cx="8153400" cy="925285"/>
          </a:xfrm>
        </p:spPr>
        <p:txBody>
          <a:bodyPr anchor="ctr">
            <a:normAutofit/>
          </a:bodyPr>
          <a:lstStyle>
            <a:lvl1pPr algn="ctr">
              <a:defRPr sz="3200" b="0" cap="none" baseline="0">
                <a:solidFill>
                  <a:schemeClr val="bg1"/>
                </a:solidFill>
              </a:defRPr>
            </a:lvl1pPr>
          </a:lstStyle>
          <a:p>
            <a:r>
              <a:rPr lang="en-CA"/>
              <a:t>Click to edit title</a:t>
            </a:r>
            <a:endParaRPr lang="en-US"/>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r="36283"/>
          <a:stretch/>
        </p:blipFill>
        <p:spPr>
          <a:xfrm>
            <a:off x="7086601" y="5791200"/>
            <a:ext cx="2057400" cy="757238"/>
          </a:xfrm>
          <a:prstGeom prst="rect">
            <a:avLst/>
          </a:prstGeom>
        </p:spPr>
      </p:pic>
    </p:spTree>
    <p:extLst>
      <p:ext uri="{BB962C8B-B14F-4D97-AF65-F5344CB8AC3E}">
        <p14:creationId xmlns:p14="http://schemas.microsoft.com/office/powerpoint/2010/main" val="3461276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11267" name="Picture 3" descr="Exterior view of Pond residence on York University's Keele Campu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36" y="6926"/>
            <a:ext cx="9134764" cy="68787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descr="&quot;&quot;"/>
          <p:cNvSpPr/>
          <p:nvPr userDrawn="1"/>
        </p:nvSpPr>
        <p:spPr>
          <a:xfrm rot="16200000">
            <a:off x="-1877291" y="1884220"/>
            <a:ext cx="6878783" cy="3124200"/>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 name="Title 1"/>
          <p:cNvSpPr>
            <a:spLocks noGrp="1"/>
          </p:cNvSpPr>
          <p:nvPr>
            <p:ph type="title" hasCustomPrompt="1"/>
          </p:nvPr>
        </p:nvSpPr>
        <p:spPr>
          <a:xfrm>
            <a:off x="495300" y="381000"/>
            <a:ext cx="2019300" cy="6172200"/>
          </a:xfrm>
        </p:spPr>
        <p:txBody>
          <a:bodyPr anchor="ctr">
            <a:normAutofit/>
          </a:bodyPr>
          <a:lstStyle>
            <a:lvl1pPr algn="ctr">
              <a:defRPr sz="3200" b="0" cap="none" baseline="0">
                <a:solidFill>
                  <a:schemeClr val="bg1"/>
                </a:solidFill>
              </a:defRPr>
            </a:lvl1pPr>
          </a:lstStyle>
          <a:p>
            <a:r>
              <a:rPr lang="en-CA"/>
              <a:t>Brand Toolbox</a:t>
            </a:r>
            <a:endParaRPr lang="en-US"/>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r="36283"/>
          <a:stretch/>
        </p:blipFill>
        <p:spPr>
          <a:xfrm>
            <a:off x="7086601" y="5791200"/>
            <a:ext cx="2057400" cy="757238"/>
          </a:xfrm>
          <a:prstGeom prst="rect">
            <a:avLst/>
          </a:prstGeom>
        </p:spPr>
      </p:pic>
    </p:spTree>
    <p:extLst>
      <p:ext uri="{BB962C8B-B14F-4D97-AF65-F5344CB8AC3E}">
        <p14:creationId xmlns:p14="http://schemas.microsoft.com/office/powerpoint/2010/main" val="2253890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2050" name="Picture 2" descr="Vari Hall on York University's Keele Campu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r="36283"/>
          <a:stretch/>
        </p:blipFill>
        <p:spPr>
          <a:xfrm>
            <a:off x="7086601" y="5791200"/>
            <a:ext cx="2057400" cy="757238"/>
          </a:xfrm>
          <a:prstGeom prst="rect">
            <a:avLst/>
          </a:prstGeom>
        </p:spPr>
      </p:pic>
    </p:spTree>
    <p:extLst>
      <p:ext uri="{BB962C8B-B14F-4D97-AF65-F5344CB8AC3E}">
        <p14:creationId xmlns:p14="http://schemas.microsoft.com/office/powerpoint/2010/main" val="110659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56807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a:t>Click to edit Master title style</a:t>
            </a:r>
          </a:p>
        </p:txBody>
      </p:sp>
      <p:sp>
        <p:nvSpPr>
          <p:cNvPr id="3" name="Content Placeholder 2"/>
          <p:cNvSpPr>
            <a:spLocks noGrp="1"/>
          </p:cNvSpPr>
          <p:nvPr>
            <p:ph sz="half" idx="1"/>
          </p:nvPr>
        </p:nvSpPr>
        <p:spPr>
          <a:xfrm>
            <a:off x="457200" y="1600201"/>
            <a:ext cx="4114800" cy="4343400"/>
          </a:xfrm>
        </p:spPr>
        <p:txBody>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724400" y="1600200"/>
            <a:ext cx="4114800" cy="4343400"/>
          </a:xfrm>
        </p:spPr>
        <p:txBody>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11" name="Slide Number Placeholder 10"/>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10197671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a:t>Click to edit Master title style</a:t>
            </a:r>
          </a:p>
        </p:txBody>
      </p:sp>
      <p:sp>
        <p:nvSpPr>
          <p:cNvPr id="9" name="Slide Number Placeholder 8"/>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1255435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3" name="Rectangle 2" descr="&quot;&quot;"/>
          <p:cNvSpPr/>
          <p:nvPr userDrawn="1"/>
        </p:nvSpPr>
        <p:spPr>
          <a:xfrm>
            <a:off x="0" y="0"/>
            <a:ext cx="314681" cy="6858000"/>
          </a:xfrm>
          <a:prstGeom prst="rect">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 name="Title 3"/>
          <p:cNvSpPr>
            <a:spLocks noGrp="1"/>
          </p:cNvSpPr>
          <p:nvPr>
            <p:ph type="title"/>
          </p:nvPr>
        </p:nvSpPr>
        <p:spPr/>
        <p:txBody>
          <a:bodyPr/>
          <a:lstStyle/>
          <a:p>
            <a:r>
              <a:rPr lang="en-US"/>
              <a:t>Click to edit Master title style</a:t>
            </a:r>
          </a:p>
        </p:txBody>
      </p:sp>
      <p:sp>
        <p:nvSpPr>
          <p:cNvPr id="5" name="Slide Number Placeholder 8"/>
          <p:cNvSpPr>
            <a:spLocks noGrp="1"/>
          </p:cNvSpPr>
          <p:nvPr>
            <p:ph type="sldNum" sz="quarter" idx="12"/>
          </p:nvPr>
        </p:nvSpPr>
        <p:spPr>
          <a:xfrm>
            <a:off x="457200" y="6342323"/>
            <a:ext cx="457200" cy="387421"/>
          </a:xfrm>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4024327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 bar with logo">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3961471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 Bar No Logo">
    <p:spTree>
      <p:nvGrpSpPr>
        <p:cNvPr id="1" name=""/>
        <p:cNvGrpSpPr/>
        <p:nvPr/>
      </p:nvGrpSpPr>
      <p:grpSpPr>
        <a:xfrm>
          <a:off x="0" y="0"/>
          <a:ext cx="0" cy="0"/>
          <a:chOff x="0" y="0"/>
          <a:chExt cx="0" cy="0"/>
        </a:xfrm>
      </p:grpSpPr>
      <p:sp>
        <p:nvSpPr>
          <p:cNvPr id="2" name="Rectangle 1" descr="&quot;&quot;"/>
          <p:cNvSpPr/>
          <p:nvPr userDrawn="1"/>
        </p:nvSpPr>
        <p:spPr>
          <a:xfrm>
            <a:off x="0" y="0"/>
            <a:ext cx="314681" cy="6858000"/>
          </a:xfrm>
          <a:prstGeom prst="rect">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3" name="Slide Number Placeholder 8"/>
          <p:cNvSpPr>
            <a:spLocks noGrp="1"/>
          </p:cNvSpPr>
          <p:nvPr>
            <p:ph type="sldNum" sz="quarter" idx="12"/>
          </p:nvPr>
        </p:nvSpPr>
        <p:spPr>
          <a:xfrm>
            <a:off x="457200" y="6342323"/>
            <a:ext cx="457200" cy="387421"/>
          </a:xfrm>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4024327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Slide Number Placeholder 8"/>
          <p:cNvSpPr>
            <a:spLocks noGrp="1"/>
          </p:cNvSpPr>
          <p:nvPr>
            <p:ph type="sldNum" sz="quarter" idx="12"/>
          </p:nvPr>
        </p:nvSpPr>
        <p:spPr>
          <a:xfrm>
            <a:off x="457200" y="6342323"/>
            <a:ext cx="457200" cy="387421"/>
          </a:xfrm>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28751158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CA"/>
              <a:t>Click to edit Master title style</a:t>
            </a:r>
          </a:p>
        </p:txBody>
      </p:sp>
      <p:sp>
        <p:nvSpPr>
          <p:cNvPr id="3" name="Text Placeholder 2"/>
          <p:cNvSpPr>
            <a:spLocks noGrp="1"/>
          </p:cNvSpPr>
          <p:nvPr>
            <p:ph type="body" idx="1"/>
          </p:nvPr>
        </p:nvSpPr>
        <p:spPr>
          <a:xfrm>
            <a:off x="4572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114800" cy="369252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7244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24400" y="2174875"/>
            <a:ext cx="4114800" cy="369252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13" name="Slide Number Placeholder 12"/>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41756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124200" cy="1022350"/>
          </a:xfrm>
        </p:spPr>
        <p:txBody>
          <a:bodyPr anchor="b">
            <a:normAutofit/>
          </a:bodyPr>
          <a:lstStyle>
            <a:lvl1pPr algn="l">
              <a:defRPr sz="2400" b="1"/>
            </a:lvl1pPr>
          </a:lstStyle>
          <a:p>
            <a:r>
              <a:rPr lang="en-CA"/>
              <a:t>Click to edit Master title style</a:t>
            </a:r>
            <a:endParaRPr lang="en-US"/>
          </a:p>
        </p:txBody>
      </p:sp>
      <p:sp>
        <p:nvSpPr>
          <p:cNvPr id="4" name="Text Placeholder 3"/>
          <p:cNvSpPr>
            <a:spLocks noGrp="1"/>
          </p:cNvSpPr>
          <p:nvPr>
            <p:ph type="body" sz="half" idx="2"/>
          </p:nvPr>
        </p:nvSpPr>
        <p:spPr>
          <a:xfrm>
            <a:off x="457200" y="1435101"/>
            <a:ext cx="3124200" cy="45085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3" name="Content Placeholder 2"/>
          <p:cNvSpPr>
            <a:spLocks noGrp="1"/>
          </p:cNvSpPr>
          <p:nvPr>
            <p:ph idx="1"/>
          </p:nvPr>
        </p:nvSpPr>
        <p:spPr>
          <a:xfrm>
            <a:off x="3727450" y="273051"/>
            <a:ext cx="5111750" cy="567055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41863559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lang="en-US"/>
          </a:p>
        </p:txBody>
      </p:sp>
      <p:sp>
        <p:nvSpPr>
          <p:cNvPr id="2" name="Title 1"/>
          <p:cNvSpPr>
            <a:spLocks noGrp="1"/>
          </p:cNvSpPr>
          <p:nvPr>
            <p:ph type="title"/>
          </p:nvPr>
        </p:nvSpPr>
        <p:spPr>
          <a:xfrm>
            <a:off x="1792288" y="4800600"/>
            <a:ext cx="5486400" cy="457200"/>
          </a:xfrm>
        </p:spPr>
        <p:txBody>
          <a:bodyPr anchor="t">
            <a:normAutofit/>
          </a:bodyPr>
          <a:lstStyle>
            <a:lvl1pPr algn="l">
              <a:defRPr sz="2400" b="1"/>
            </a:lvl1pPr>
          </a:lstStyle>
          <a:p>
            <a:r>
              <a:rPr lang="en-CA"/>
              <a:t>Click to edit Master title style</a:t>
            </a:r>
            <a:endParaRPr lang="en-US"/>
          </a:p>
        </p:txBody>
      </p:sp>
      <p:sp>
        <p:nvSpPr>
          <p:cNvPr id="4" name="Text Placeholder 3"/>
          <p:cNvSpPr>
            <a:spLocks noGrp="1"/>
          </p:cNvSpPr>
          <p:nvPr>
            <p:ph type="body" sz="half" idx="2"/>
          </p:nvPr>
        </p:nvSpPr>
        <p:spPr>
          <a:xfrm>
            <a:off x="1792288" y="5257800"/>
            <a:ext cx="5486400" cy="6858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7" name="Slide Number Placeholder 6"/>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3674666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338564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48079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148921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133706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77946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2931232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2971800" y="2133600"/>
            <a:ext cx="59436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2971800" y="3810000"/>
            <a:ext cx="5962337"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2658770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4800"/>
            <a:ext cx="83820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600201"/>
            <a:ext cx="8382000" cy="4267199"/>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Slide Number Placeholder 5"/>
          <p:cNvSpPr>
            <a:spLocks noGrp="1"/>
          </p:cNvSpPr>
          <p:nvPr>
            <p:ph type="sldNum" sz="quarter" idx="4"/>
          </p:nvPr>
        </p:nvSpPr>
        <p:spPr>
          <a:xfrm>
            <a:off x="457200" y="6342323"/>
            <a:ext cx="457200" cy="387421"/>
          </a:xfrm>
          <a:prstGeom prst="rect">
            <a:avLst/>
          </a:prstGeom>
        </p:spPr>
        <p:txBody>
          <a:bodyPr vert="horz" lIns="91440" tIns="45720" rIns="91440" bIns="45720" rtlCol="0" anchor="ctr"/>
          <a:lstStyle>
            <a:lvl1pPr algn="l">
              <a:defRPr sz="1200">
                <a:solidFill>
                  <a:schemeClr val="tx1">
                    <a:tint val="75000"/>
                  </a:schemeClr>
                </a:solidFill>
              </a:defRPr>
            </a:lvl1pPr>
          </a:lstStyle>
          <a:p>
            <a:fld id="{5F74FEF4-47FE-43C0-8A34-2652E10A11F5}" type="slidenum">
              <a:rPr lang="en-US" smtClean="0"/>
              <a:pPr/>
              <a:t>‹#›</a:t>
            </a:fld>
            <a:endParaRPr lang="en-US"/>
          </a:p>
        </p:txBody>
      </p:sp>
      <p:sp>
        <p:nvSpPr>
          <p:cNvPr id="4" name="Date Placeholder 3"/>
          <p:cNvSpPr>
            <a:spLocks noGrp="1"/>
          </p:cNvSpPr>
          <p:nvPr>
            <p:ph type="dt" sz="half" idx="2"/>
          </p:nvPr>
        </p:nvSpPr>
        <p:spPr>
          <a:xfrm>
            <a:off x="990600" y="6364619"/>
            <a:ext cx="1524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A"/>
          </a:p>
        </p:txBody>
      </p:sp>
      <p:sp>
        <p:nvSpPr>
          <p:cNvPr id="5" name="Footer Placeholder 4"/>
          <p:cNvSpPr>
            <a:spLocks noGrp="1"/>
          </p:cNvSpPr>
          <p:nvPr>
            <p:ph type="ftr" sz="quarter" idx="3"/>
          </p:nvPr>
        </p:nvSpPr>
        <p:spPr>
          <a:xfrm>
            <a:off x="3124200" y="6364619"/>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pic>
        <p:nvPicPr>
          <p:cNvPr id="7" name="Picture 6" descr="York University logo"/>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163770" y="5954902"/>
            <a:ext cx="1807965" cy="774842"/>
          </a:xfrm>
          <a:prstGeom prst="rect">
            <a:avLst/>
          </a:prstGeom>
        </p:spPr>
      </p:pic>
      <p:sp>
        <p:nvSpPr>
          <p:cNvPr id="8" name="Rectangle 7" descr="&quot;&quot;"/>
          <p:cNvSpPr/>
          <p:nvPr/>
        </p:nvSpPr>
        <p:spPr>
          <a:xfrm>
            <a:off x="0" y="0"/>
            <a:ext cx="314681" cy="6858000"/>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Tree>
    <p:extLst>
      <p:ext uri="{BB962C8B-B14F-4D97-AF65-F5344CB8AC3E}">
        <p14:creationId xmlns:p14="http://schemas.microsoft.com/office/powerpoint/2010/main" val="2202219086"/>
      </p:ext>
    </p:extLst>
  </p:cSld>
  <p:clrMap bg1="lt1" tx1="dk1" bg2="lt2" tx2="dk2" accent1="accent1" accent2="accent2" accent3="accent3" accent4="accent4" accent5="accent5" accent6="accent6" hlink="hlink" folHlink="folHlink"/>
  <p:sldLayoutIdLst>
    <p:sldLayoutId id="2147483718" r:id="rId1"/>
    <p:sldLayoutId id="2147483715" r:id="rId2"/>
    <p:sldLayoutId id="2147483716" r:id="rId3"/>
    <p:sldLayoutId id="2147483717" r:id="rId4"/>
    <p:sldLayoutId id="2147483719" r:id="rId5"/>
    <p:sldLayoutId id="2147483720" r:id="rId6"/>
    <p:sldLayoutId id="2147483721" r:id="rId7"/>
    <p:sldLayoutId id="2147483722" r:id="rId8"/>
    <p:sldLayoutId id="2147483723" r:id="rId9"/>
    <p:sldLayoutId id="2147483724" r:id="rId10"/>
    <p:sldLayoutId id="2147483701" r:id="rId11"/>
    <p:sldLayoutId id="2147483702" r:id="rId12"/>
    <p:sldLayoutId id="2147483703" r:id="rId13"/>
    <p:sldLayoutId id="2147483704" r:id="rId14"/>
    <p:sldLayoutId id="2147483705" r:id="rId15"/>
    <p:sldLayoutId id="2147483725" r:id="rId16"/>
    <p:sldLayoutId id="2147483726" r:id="rId17"/>
    <p:sldLayoutId id="2147483727" r:id="rId18"/>
    <p:sldLayoutId id="2147483729" r:id="rId19"/>
    <p:sldLayoutId id="2147483706" r:id="rId20"/>
    <p:sldLayoutId id="2147483707" r:id="rId21"/>
    <p:sldLayoutId id="2147483709" r:id="rId22"/>
    <p:sldLayoutId id="2147483728" r:id="rId23"/>
    <p:sldLayoutId id="2147483691" r:id="rId24"/>
    <p:sldLayoutId id="2147483708" r:id="rId25"/>
    <p:sldLayoutId id="2147483710" r:id="rId26"/>
    <p:sldLayoutId id="2147483711" r:id="rId27"/>
    <p:sldLayoutId id="2147483712" r:id="rId28"/>
  </p:sldLayoutIdLst>
  <p:hf hdr="0" ftr="0" dt="0"/>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0.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45.gif"/></Relationships>
</file>

<file path=ppt/slides/_rels/slide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46.png"/><Relationship Id="rId4" Type="http://schemas.openxmlformats.org/officeDocument/2006/relationships/image" Target="../media/image45.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10.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440.png"/><Relationship Id="rId5" Type="http://schemas.openxmlformats.org/officeDocument/2006/relationships/image" Target="../media/image430.png"/><Relationship Id="rId10" Type="http://schemas.openxmlformats.org/officeDocument/2006/relationships/image" Target="../media/image48.png"/><Relationship Id="rId4" Type="http://schemas.openxmlformats.org/officeDocument/2006/relationships/image" Target="../media/image420.png"/><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2.xml"/><Relationship Id="rId5" Type="http://schemas.openxmlformats.org/officeDocument/2006/relationships/image" Target="../media/image44.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2.xml"/><Relationship Id="rId5" Type="http://schemas.openxmlformats.org/officeDocument/2006/relationships/image" Target="../media/image66.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6.xml"/><Relationship Id="rId1" Type="http://schemas.openxmlformats.org/officeDocument/2006/relationships/slideLayout" Target="../slideLayouts/slideLayout22.xml"/><Relationship Id="rId5" Type="http://schemas.openxmlformats.org/officeDocument/2006/relationships/image" Target="../media/image69.emf"/><Relationship Id="rId4" Type="http://schemas.openxmlformats.org/officeDocument/2006/relationships/image" Target="../media/image68.emf"/></Relationships>
</file>

<file path=ppt/slides/_rels/slide4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9.xml"/><Relationship Id="rId1" Type="http://schemas.openxmlformats.org/officeDocument/2006/relationships/slideLayout" Target="../slideLayouts/slideLayout22.xml"/><Relationship Id="rId5" Type="http://schemas.openxmlformats.org/officeDocument/2006/relationships/image" Target="../media/image74.emf"/><Relationship Id="rId4" Type="http://schemas.openxmlformats.org/officeDocument/2006/relationships/image" Target="../media/image73.emf"/></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690.png"/><Relationship Id="rId7" Type="http://schemas.openxmlformats.org/officeDocument/2006/relationships/image" Target="../media/image720.png"/><Relationship Id="rId2" Type="http://schemas.openxmlformats.org/officeDocument/2006/relationships/notesSlide" Target="../notesSlides/notesSlide41.xml"/><Relationship Id="rId1" Type="http://schemas.openxmlformats.org/officeDocument/2006/relationships/slideLayout" Target="../slideLayouts/slideLayout22.xml"/><Relationship Id="rId6" Type="http://schemas.openxmlformats.org/officeDocument/2006/relationships/image" Target="../media/image710.png"/><Relationship Id="rId5" Type="http://schemas.openxmlformats.org/officeDocument/2006/relationships/image" Target="../media/image55.png"/><Relationship Id="rId4" Type="http://schemas.openxmlformats.org/officeDocument/2006/relationships/image" Target="../media/image70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a:t>Learning Semantic Relationships of Geographical Areas Based on Trajectories</a:t>
            </a:r>
          </a:p>
        </p:txBody>
      </p:sp>
      <p:sp>
        <p:nvSpPr>
          <p:cNvPr id="3" name="Subtitle 2"/>
          <p:cNvSpPr>
            <a:spLocks noGrp="1"/>
          </p:cNvSpPr>
          <p:nvPr>
            <p:ph type="subTitle" idx="1"/>
          </p:nvPr>
        </p:nvSpPr>
        <p:spPr>
          <a:xfrm>
            <a:off x="2962431" y="3657600"/>
            <a:ext cx="5962337" cy="636494"/>
          </a:xfrm>
        </p:spPr>
        <p:txBody>
          <a:bodyPr/>
          <a:lstStyle/>
          <a:p>
            <a:r>
              <a:rPr lang="en-US" dirty="0"/>
              <a:t>Presenter: Saim Mehmood</a:t>
            </a:r>
          </a:p>
        </p:txBody>
      </p:sp>
    </p:spTree>
    <p:extLst>
      <p:ext uri="{BB962C8B-B14F-4D97-AF65-F5344CB8AC3E}">
        <p14:creationId xmlns:p14="http://schemas.microsoft.com/office/powerpoint/2010/main" val="96282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DC1B-9172-4541-821B-9E1B956694F7}"/>
              </a:ext>
            </a:extLst>
          </p:cNvPr>
          <p:cNvSpPr>
            <a:spLocks noGrp="1"/>
          </p:cNvSpPr>
          <p:nvPr>
            <p:ph type="title"/>
          </p:nvPr>
        </p:nvSpPr>
        <p:spPr/>
        <p:txBody>
          <a:bodyPr/>
          <a:lstStyle/>
          <a:p>
            <a:r>
              <a:rPr lang="en-US" dirty="0"/>
              <a:t>Research Question III</a:t>
            </a:r>
          </a:p>
        </p:txBody>
      </p:sp>
      <p:sp>
        <p:nvSpPr>
          <p:cNvPr id="5" name="TextBox 4">
            <a:extLst>
              <a:ext uri="{FF2B5EF4-FFF2-40B4-BE49-F238E27FC236}">
                <a16:creationId xmlns:a16="http://schemas.microsoft.com/office/drawing/2014/main" id="{54B5130F-C6A0-498D-93B5-4D7D61CABC9F}"/>
              </a:ext>
            </a:extLst>
          </p:cNvPr>
          <p:cNvSpPr txBox="1"/>
          <p:nvPr/>
        </p:nvSpPr>
        <p:spPr>
          <a:xfrm>
            <a:off x="781708" y="5764804"/>
            <a:ext cx="8962919" cy="400110"/>
          </a:xfrm>
          <a:prstGeom prst="rect">
            <a:avLst/>
          </a:prstGeom>
          <a:noFill/>
        </p:spPr>
        <p:txBody>
          <a:bodyPr wrap="square" rtlCol="0">
            <a:spAutoFit/>
          </a:bodyPr>
          <a:lstStyle/>
          <a:p>
            <a:r>
              <a:rPr lang="en-US" sz="2000" dirty="0">
                <a:latin typeface="+mj-lt"/>
              </a:rPr>
              <a:t>How the behavior of people </a:t>
            </a:r>
            <a:r>
              <a:rPr lang="en-US" sz="2000" dirty="0">
                <a:solidFill>
                  <a:srgbClr val="C00000"/>
                </a:solidFill>
                <a:latin typeface="+mj-lt"/>
              </a:rPr>
              <a:t>compare</a:t>
            </a:r>
            <a:r>
              <a:rPr lang="en-US" sz="2000" dirty="0">
                <a:latin typeface="+mj-lt"/>
              </a:rPr>
              <a:t> in different geographical space?</a:t>
            </a:r>
          </a:p>
        </p:txBody>
      </p:sp>
      <p:pic>
        <p:nvPicPr>
          <p:cNvPr id="15" name="Picture 14" descr="A picture containing text, map&#10;&#10;Description automatically generated">
            <a:extLst>
              <a:ext uri="{FF2B5EF4-FFF2-40B4-BE49-F238E27FC236}">
                <a16:creationId xmlns:a16="http://schemas.microsoft.com/office/drawing/2014/main" id="{5051FBAC-5D2E-4D10-B0CC-7DA9A97E2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08" y="2134536"/>
            <a:ext cx="3397676" cy="2343620"/>
          </a:xfrm>
          <a:prstGeom prst="rect">
            <a:avLst/>
          </a:prstGeom>
        </p:spPr>
      </p:pic>
      <p:pic>
        <p:nvPicPr>
          <p:cNvPr id="16" name="Picture 15" descr="A close up of a map&#10;&#10;Description automatically generated">
            <a:extLst>
              <a:ext uri="{FF2B5EF4-FFF2-40B4-BE49-F238E27FC236}">
                <a16:creationId xmlns:a16="http://schemas.microsoft.com/office/drawing/2014/main" id="{5C22120C-C3B2-46A3-9775-E48D308BD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133600"/>
            <a:ext cx="3363698" cy="2343619"/>
          </a:xfrm>
          <a:prstGeom prst="rect">
            <a:avLst/>
          </a:prstGeom>
        </p:spPr>
      </p:pic>
      <p:sp>
        <p:nvSpPr>
          <p:cNvPr id="3" name="TextBox 2">
            <a:extLst>
              <a:ext uri="{FF2B5EF4-FFF2-40B4-BE49-F238E27FC236}">
                <a16:creationId xmlns:a16="http://schemas.microsoft.com/office/drawing/2014/main" id="{4848686F-A0D3-46CA-A676-01BC41859516}"/>
              </a:ext>
            </a:extLst>
          </p:cNvPr>
          <p:cNvSpPr txBox="1"/>
          <p:nvPr/>
        </p:nvSpPr>
        <p:spPr>
          <a:xfrm>
            <a:off x="1900739" y="4701057"/>
            <a:ext cx="768159" cy="400110"/>
          </a:xfrm>
          <a:prstGeom prst="rect">
            <a:avLst/>
          </a:prstGeom>
          <a:noFill/>
        </p:spPr>
        <p:txBody>
          <a:bodyPr wrap="none" rtlCol="0">
            <a:spAutoFit/>
          </a:bodyPr>
          <a:lstStyle/>
          <a:p>
            <a:r>
              <a:rPr lang="en-US" sz="2000" dirty="0">
                <a:latin typeface="+mj-lt"/>
              </a:rPr>
              <a:t>City I</a:t>
            </a:r>
          </a:p>
        </p:txBody>
      </p:sp>
      <p:sp>
        <p:nvSpPr>
          <p:cNvPr id="17" name="TextBox 16">
            <a:extLst>
              <a:ext uri="{FF2B5EF4-FFF2-40B4-BE49-F238E27FC236}">
                <a16:creationId xmlns:a16="http://schemas.microsoft.com/office/drawing/2014/main" id="{A1CDCF47-457B-4C21-891F-C29EBE641DCC}"/>
              </a:ext>
            </a:extLst>
          </p:cNvPr>
          <p:cNvSpPr txBox="1"/>
          <p:nvPr/>
        </p:nvSpPr>
        <p:spPr>
          <a:xfrm>
            <a:off x="6172200" y="4669961"/>
            <a:ext cx="838691" cy="400110"/>
          </a:xfrm>
          <a:prstGeom prst="rect">
            <a:avLst/>
          </a:prstGeom>
          <a:noFill/>
        </p:spPr>
        <p:txBody>
          <a:bodyPr wrap="none" rtlCol="0">
            <a:spAutoFit/>
          </a:bodyPr>
          <a:lstStyle/>
          <a:p>
            <a:r>
              <a:rPr lang="en-US" sz="2000" dirty="0">
                <a:latin typeface="+mj-lt"/>
              </a:rPr>
              <a:t>City II</a:t>
            </a:r>
          </a:p>
        </p:txBody>
      </p:sp>
      <p:sp>
        <p:nvSpPr>
          <p:cNvPr id="4" name="Slide Number Placeholder 3">
            <a:extLst>
              <a:ext uri="{FF2B5EF4-FFF2-40B4-BE49-F238E27FC236}">
                <a16:creationId xmlns:a16="http://schemas.microsoft.com/office/drawing/2014/main" id="{8FE73908-0442-4603-AC09-62CBA3EEC00C}"/>
              </a:ext>
            </a:extLst>
          </p:cNvPr>
          <p:cNvSpPr>
            <a:spLocks noGrp="1"/>
          </p:cNvSpPr>
          <p:nvPr>
            <p:ph type="sldNum" sz="quarter" idx="12"/>
          </p:nvPr>
        </p:nvSpPr>
        <p:spPr/>
        <p:txBody>
          <a:bodyPr/>
          <a:lstStyle/>
          <a:p>
            <a:fld id="{5F74FEF4-47FE-43C0-8A34-2652E10A11F5}" type="slidenum">
              <a:rPr lang="en-US" smtClean="0"/>
              <a:pPr/>
              <a:t>10</a:t>
            </a:fld>
            <a:endParaRPr lang="en-US"/>
          </a:p>
        </p:txBody>
      </p:sp>
    </p:spTree>
    <p:extLst>
      <p:ext uri="{BB962C8B-B14F-4D97-AF65-F5344CB8AC3E}">
        <p14:creationId xmlns:p14="http://schemas.microsoft.com/office/powerpoint/2010/main" val="1495074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6EBA-BA5E-4CDF-B8CA-C226DFCA8AC4}"/>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08A100EF-4C7B-41F9-81F1-B129927373BB}"/>
              </a:ext>
            </a:extLst>
          </p:cNvPr>
          <p:cNvSpPr>
            <a:spLocks noGrp="1"/>
          </p:cNvSpPr>
          <p:nvPr>
            <p:ph type="body" sz="quarter" idx="13"/>
          </p:nvPr>
        </p:nvSpPr>
        <p:spPr>
          <a:xfrm>
            <a:off x="457200" y="1600200"/>
            <a:ext cx="8382000" cy="1021702"/>
          </a:xfrm>
        </p:spPr>
        <p:txBody>
          <a:bodyPr/>
          <a:lstStyle/>
          <a:p>
            <a:pPr marL="0" indent="0">
              <a:buNone/>
            </a:pPr>
            <a:r>
              <a:rPr lang="en-US" b="1" dirty="0"/>
              <a:t>Method 1</a:t>
            </a:r>
          </a:p>
          <a:p>
            <a:pPr marL="0" indent="0">
              <a:buNone/>
            </a:pPr>
            <a:r>
              <a:rPr lang="en-US" dirty="0"/>
              <a:t>Learning Semantic Relationships of Geographical Areas</a:t>
            </a:r>
          </a:p>
        </p:txBody>
      </p:sp>
      <p:sp>
        <p:nvSpPr>
          <p:cNvPr id="4" name="Slide Number Placeholder 3">
            <a:extLst>
              <a:ext uri="{FF2B5EF4-FFF2-40B4-BE49-F238E27FC236}">
                <a16:creationId xmlns:a16="http://schemas.microsoft.com/office/drawing/2014/main" id="{357B2468-3B31-468C-80CE-F84099F242E7}"/>
              </a:ext>
            </a:extLst>
          </p:cNvPr>
          <p:cNvSpPr>
            <a:spLocks noGrp="1"/>
          </p:cNvSpPr>
          <p:nvPr>
            <p:ph type="sldNum" sz="quarter" idx="16"/>
          </p:nvPr>
        </p:nvSpPr>
        <p:spPr/>
        <p:txBody>
          <a:bodyPr/>
          <a:lstStyle/>
          <a:p>
            <a:fld id="{5F74FEF4-47FE-43C0-8A34-2652E10A11F5}" type="slidenum">
              <a:rPr lang="en-US" smtClean="0"/>
              <a:pPr/>
              <a:t>11</a:t>
            </a:fld>
            <a:endParaRPr lang="en-US"/>
          </a:p>
        </p:txBody>
      </p:sp>
      <p:sp>
        <p:nvSpPr>
          <p:cNvPr id="5" name="Text Placeholder 2">
            <a:extLst>
              <a:ext uri="{FF2B5EF4-FFF2-40B4-BE49-F238E27FC236}">
                <a16:creationId xmlns:a16="http://schemas.microsoft.com/office/drawing/2014/main" id="{02B487AA-0382-4CB3-ACC5-3DD86A8F84A3}"/>
              </a:ext>
            </a:extLst>
          </p:cNvPr>
          <p:cNvSpPr txBox="1">
            <a:spLocks/>
          </p:cNvSpPr>
          <p:nvPr/>
        </p:nvSpPr>
        <p:spPr>
          <a:xfrm>
            <a:off x="457200" y="3041312"/>
            <a:ext cx="8382000" cy="14840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Method 2</a:t>
            </a:r>
          </a:p>
          <a:p>
            <a:pPr marL="0" indent="0">
              <a:buFont typeface="Arial" panose="020B0604020202020204" pitchFamily="34" charset="0"/>
              <a:buNone/>
            </a:pPr>
            <a:r>
              <a:rPr lang="en-US" dirty="0"/>
              <a:t>Statistical Method for Distinguishing Geographical Proximity to Semantic Proximity</a:t>
            </a:r>
          </a:p>
        </p:txBody>
      </p:sp>
    </p:spTree>
    <p:extLst>
      <p:ext uri="{BB962C8B-B14F-4D97-AF65-F5344CB8AC3E}">
        <p14:creationId xmlns:p14="http://schemas.microsoft.com/office/powerpoint/2010/main" val="336179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B7C70-7C86-4568-A21D-5A39CA1D856E}"/>
              </a:ext>
            </a:extLst>
          </p:cNvPr>
          <p:cNvSpPr>
            <a:spLocks noGrp="1"/>
          </p:cNvSpPr>
          <p:nvPr>
            <p:ph type="title"/>
          </p:nvPr>
        </p:nvSpPr>
        <p:spPr/>
        <p:txBody>
          <a:bodyPr/>
          <a:lstStyle/>
          <a:p>
            <a:r>
              <a:rPr lang="en-US" dirty="0"/>
              <a:t>Learning Semantic Relationships of Geographical Areas </a:t>
            </a:r>
          </a:p>
        </p:txBody>
      </p:sp>
      <p:sp>
        <p:nvSpPr>
          <p:cNvPr id="3" name="Text Placeholder 2">
            <a:extLst>
              <a:ext uri="{FF2B5EF4-FFF2-40B4-BE49-F238E27FC236}">
                <a16:creationId xmlns:a16="http://schemas.microsoft.com/office/drawing/2014/main" id="{DD0662A5-D840-49D6-9B05-3DCDF8EF7B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9024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676F-38B3-4509-B8BA-8E6095E0A981}"/>
              </a:ext>
            </a:extLst>
          </p:cNvPr>
          <p:cNvSpPr>
            <a:spLocks noGrp="1"/>
          </p:cNvSpPr>
          <p:nvPr>
            <p:ph type="title"/>
          </p:nvPr>
        </p:nvSpPr>
        <p:spPr>
          <a:xfrm>
            <a:off x="699247" y="1943100"/>
            <a:ext cx="7745506" cy="2971800"/>
          </a:xfrm>
        </p:spPr>
        <p:txBody>
          <a:bodyPr>
            <a:normAutofit/>
          </a:bodyPr>
          <a:lstStyle/>
          <a:p>
            <a:pPr algn="ctr"/>
            <a:r>
              <a:rPr lang="en-US" dirty="0"/>
              <a:t>How can we learn </a:t>
            </a:r>
            <a:r>
              <a:rPr lang="en-US" dirty="0">
                <a:solidFill>
                  <a:srgbClr val="C00000"/>
                </a:solidFill>
              </a:rPr>
              <a:t>latent semantic relationships </a:t>
            </a:r>
            <a:r>
              <a:rPr lang="en-US" dirty="0"/>
              <a:t>between geographical areas using trajectories?</a:t>
            </a:r>
          </a:p>
        </p:txBody>
      </p:sp>
      <p:sp>
        <p:nvSpPr>
          <p:cNvPr id="3" name="Slide Number Placeholder 2">
            <a:extLst>
              <a:ext uri="{FF2B5EF4-FFF2-40B4-BE49-F238E27FC236}">
                <a16:creationId xmlns:a16="http://schemas.microsoft.com/office/drawing/2014/main" id="{1E759B42-1F61-40C1-9C1E-3E6D204EEE13}"/>
              </a:ext>
            </a:extLst>
          </p:cNvPr>
          <p:cNvSpPr>
            <a:spLocks noGrp="1"/>
          </p:cNvSpPr>
          <p:nvPr>
            <p:ph type="sldNum" sz="quarter" idx="12"/>
          </p:nvPr>
        </p:nvSpPr>
        <p:spPr/>
        <p:txBody>
          <a:bodyPr/>
          <a:lstStyle/>
          <a:p>
            <a:fld id="{5F74FEF4-47FE-43C0-8A34-2652E10A11F5}" type="slidenum">
              <a:rPr lang="en-US" smtClean="0"/>
              <a:pPr/>
              <a:t>13</a:t>
            </a:fld>
            <a:endParaRPr lang="en-US"/>
          </a:p>
        </p:txBody>
      </p:sp>
    </p:spTree>
    <p:extLst>
      <p:ext uri="{BB962C8B-B14F-4D97-AF65-F5344CB8AC3E}">
        <p14:creationId xmlns:p14="http://schemas.microsoft.com/office/powerpoint/2010/main" val="2444980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map&#10;&#10;Description automatically generated">
            <a:extLst>
              <a:ext uri="{FF2B5EF4-FFF2-40B4-BE49-F238E27FC236}">
                <a16:creationId xmlns:a16="http://schemas.microsoft.com/office/drawing/2014/main" id="{2E658767-EC80-46CA-A856-BA0AF5DB8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006" y="1086080"/>
            <a:ext cx="6202962" cy="4517765"/>
          </a:xfrm>
          <a:prstGeom prst="rect">
            <a:avLst/>
          </a:prstGeom>
        </p:spPr>
      </p:pic>
      <p:sp>
        <p:nvSpPr>
          <p:cNvPr id="3" name="Title 1">
            <a:extLst>
              <a:ext uri="{FF2B5EF4-FFF2-40B4-BE49-F238E27FC236}">
                <a16:creationId xmlns:a16="http://schemas.microsoft.com/office/drawing/2014/main" id="{B6266E3D-5E86-44F5-B14C-8781143CBF1F}"/>
              </a:ext>
            </a:extLst>
          </p:cNvPr>
          <p:cNvSpPr txBox="1">
            <a:spLocks/>
          </p:cNvSpPr>
          <p:nvPr/>
        </p:nvSpPr>
        <p:spPr>
          <a:xfrm>
            <a:off x="786467" y="3541753"/>
            <a:ext cx="2590800" cy="533400"/>
          </a:xfrm>
          <a:prstGeom prst="rect">
            <a:avLst/>
          </a:prstGeom>
        </p:spPr>
        <p:txBody>
          <a:bodyPr>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a:t>Semantic </a:t>
            </a:r>
            <a:br>
              <a:rPr lang="en-US" sz="2000"/>
            </a:br>
            <a:r>
              <a:rPr lang="en-US" sz="2000"/>
              <a:t>Proximity</a:t>
            </a:r>
          </a:p>
        </p:txBody>
      </p:sp>
      <p:sp>
        <p:nvSpPr>
          <p:cNvPr id="4" name="Connection Line">
            <a:extLst>
              <a:ext uri="{FF2B5EF4-FFF2-40B4-BE49-F238E27FC236}">
                <a16:creationId xmlns:a16="http://schemas.microsoft.com/office/drawing/2014/main" id="{D1284A9E-5585-44FC-962C-7BBD910611C4}"/>
              </a:ext>
            </a:extLst>
          </p:cNvPr>
          <p:cNvSpPr/>
          <p:nvPr/>
        </p:nvSpPr>
        <p:spPr>
          <a:xfrm>
            <a:off x="2814506" y="670420"/>
            <a:ext cx="1524000" cy="533400"/>
          </a:xfrm>
          <a:custGeom>
            <a:avLst/>
            <a:gdLst/>
            <a:ahLst/>
            <a:cxnLst>
              <a:cxn ang="0">
                <a:pos x="wd2" y="hd2"/>
              </a:cxn>
              <a:cxn ang="5400000">
                <a:pos x="wd2" y="hd2"/>
              </a:cxn>
              <a:cxn ang="10800000">
                <a:pos x="wd2" y="hd2"/>
              </a:cxn>
              <a:cxn ang="16200000">
                <a:pos x="wd2" y="hd2"/>
              </a:cxn>
            </a:cxnLst>
            <a:rect l="0" t="0" r="r" b="b"/>
            <a:pathLst>
              <a:path w="21600" h="17577" extrusionOk="0">
                <a:moveTo>
                  <a:pt x="0" y="3407"/>
                </a:moveTo>
                <a:cubicBezTo>
                  <a:pt x="2044" y="-4023"/>
                  <a:pt x="9244" y="700"/>
                  <a:pt x="21600" y="17577"/>
                </a:cubicBezTo>
              </a:path>
            </a:pathLst>
          </a:custGeom>
          <a:ln w="50800">
            <a:solidFill>
              <a:srgbClr val="E52035"/>
            </a:solidFill>
            <a:tailEnd type="triangle"/>
          </a:ln>
        </p:spPr>
        <p:txBody>
          <a:bodyPr lIns="45718" tIns="45718" rIns="45718" bIns="45718"/>
          <a:lstStyle/>
          <a:p>
            <a:pPr>
              <a:defRPr sz="1200"/>
            </a:pPr>
            <a:endParaRPr/>
          </a:p>
        </p:txBody>
      </p:sp>
      <p:sp>
        <p:nvSpPr>
          <p:cNvPr id="5" name="Line">
            <a:extLst>
              <a:ext uri="{FF2B5EF4-FFF2-40B4-BE49-F238E27FC236}">
                <a16:creationId xmlns:a16="http://schemas.microsoft.com/office/drawing/2014/main" id="{1CB6537A-4053-422D-9401-A736C656F621}"/>
              </a:ext>
            </a:extLst>
          </p:cNvPr>
          <p:cNvSpPr/>
          <p:nvPr/>
        </p:nvSpPr>
        <p:spPr>
          <a:xfrm>
            <a:off x="2230133" y="1203820"/>
            <a:ext cx="2255810" cy="728739"/>
          </a:xfrm>
          <a:prstGeom prst="line">
            <a:avLst/>
          </a:prstGeom>
          <a:ln w="50800">
            <a:solidFill>
              <a:srgbClr val="E52035"/>
            </a:solidFill>
            <a:tailEnd type="triangle"/>
          </a:ln>
        </p:spPr>
        <p:txBody>
          <a:bodyPr lIns="45718" tIns="45718" rIns="45718" bIns="45718"/>
          <a:lstStyle/>
          <a:p>
            <a:endParaRPr/>
          </a:p>
        </p:txBody>
      </p:sp>
      <p:sp>
        <p:nvSpPr>
          <p:cNvPr id="6" name="Line">
            <a:extLst>
              <a:ext uri="{FF2B5EF4-FFF2-40B4-BE49-F238E27FC236}">
                <a16:creationId xmlns:a16="http://schemas.microsoft.com/office/drawing/2014/main" id="{19FF0F10-BCAC-4D6D-80FF-CD9CC73D73F3}"/>
              </a:ext>
            </a:extLst>
          </p:cNvPr>
          <p:cNvSpPr/>
          <p:nvPr/>
        </p:nvSpPr>
        <p:spPr>
          <a:xfrm flipV="1">
            <a:off x="2193721" y="2055955"/>
            <a:ext cx="2255810" cy="1660367"/>
          </a:xfrm>
          <a:prstGeom prst="line">
            <a:avLst/>
          </a:prstGeom>
          <a:ln w="50800">
            <a:solidFill>
              <a:srgbClr val="E52035"/>
            </a:solidFill>
            <a:tailEnd type="triangle"/>
          </a:ln>
        </p:spPr>
        <p:txBody>
          <a:bodyPr lIns="45718" tIns="45718" rIns="45718" bIns="45718"/>
          <a:lstStyle/>
          <a:p>
            <a:endParaRPr/>
          </a:p>
        </p:txBody>
      </p:sp>
      <p:sp>
        <p:nvSpPr>
          <p:cNvPr id="7" name="Line">
            <a:extLst>
              <a:ext uri="{FF2B5EF4-FFF2-40B4-BE49-F238E27FC236}">
                <a16:creationId xmlns:a16="http://schemas.microsoft.com/office/drawing/2014/main" id="{669AE6A0-99E5-4BE5-9E13-E855FD1587F4}"/>
              </a:ext>
            </a:extLst>
          </p:cNvPr>
          <p:cNvSpPr/>
          <p:nvPr/>
        </p:nvSpPr>
        <p:spPr>
          <a:xfrm>
            <a:off x="2193720" y="4120098"/>
            <a:ext cx="3003259" cy="175065"/>
          </a:xfrm>
          <a:prstGeom prst="line">
            <a:avLst/>
          </a:prstGeom>
          <a:ln w="50800">
            <a:solidFill>
              <a:srgbClr val="E52035"/>
            </a:solidFill>
            <a:tailEnd type="triangle"/>
          </a:ln>
        </p:spPr>
        <p:txBody>
          <a:bodyPr lIns="45718" tIns="45718" rIns="45718" bIns="45718"/>
          <a:lstStyle/>
          <a:p>
            <a:endParaRPr/>
          </a:p>
        </p:txBody>
      </p:sp>
      <p:sp>
        <p:nvSpPr>
          <p:cNvPr id="8" name="Title 1">
            <a:extLst>
              <a:ext uri="{FF2B5EF4-FFF2-40B4-BE49-F238E27FC236}">
                <a16:creationId xmlns:a16="http://schemas.microsoft.com/office/drawing/2014/main" id="{BCDFB562-DFCB-4702-9CA6-4B7AC9E0E20C}"/>
              </a:ext>
            </a:extLst>
          </p:cNvPr>
          <p:cNvSpPr txBox="1">
            <a:spLocks/>
          </p:cNvSpPr>
          <p:nvPr/>
        </p:nvSpPr>
        <p:spPr>
          <a:xfrm>
            <a:off x="786467" y="552680"/>
            <a:ext cx="2590800" cy="533400"/>
          </a:xfrm>
          <a:prstGeom prst="rect">
            <a:avLst/>
          </a:prstGeom>
        </p:spPr>
        <p:txBody>
          <a:bodyPr>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a:t>Geographical Proximity</a:t>
            </a:r>
          </a:p>
        </p:txBody>
      </p:sp>
      <p:sp>
        <p:nvSpPr>
          <p:cNvPr id="9" name="Rectangle 8">
            <a:extLst>
              <a:ext uri="{FF2B5EF4-FFF2-40B4-BE49-F238E27FC236}">
                <a16:creationId xmlns:a16="http://schemas.microsoft.com/office/drawing/2014/main" id="{F1108589-3417-41A1-AB65-FF583EE06609}"/>
              </a:ext>
            </a:extLst>
          </p:cNvPr>
          <p:cNvSpPr/>
          <p:nvPr/>
        </p:nvSpPr>
        <p:spPr>
          <a:xfrm>
            <a:off x="4571999" y="1619074"/>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 name="Rectangle 9">
            <a:extLst>
              <a:ext uri="{FF2B5EF4-FFF2-40B4-BE49-F238E27FC236}">
                <a16:creationId xmlns:a16="http://schemas.microsoft.com/office/drawing/2014/main" id="{B25B0B4B-E1C4-492E-86D1-223AEB721BB3}"/>
              </a:ext>
            </a:extLst>
          </p:cNvPr>
          <p:cNvSpPr/>
          <p:nvPr/>
        </p:nvSpPr>
        <p:spPr>
          <a:xfrm>
            <a:off x="4216865" y="1254153"/>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 name="Rectangle 10">
            <a:extLst>
              <a:ext uri="{FF2B5EF4-FFF2-40B4-BE49-F238E27FC236}">
                <a16:creationId xmlns:a16="http://schemas.microsoft.com/office/drawing/2014/main" id="{03C2C37C-83ED-478F-B5AF-CDD4935C507B}"/>
              </a:ext>
            </a:extLst>
          </p:cNvPr>
          <p:cNvSpPr/>
          <p:nvPr/>
        </p:nvSpPr>
        <p:spPr>
          <a:xfrm>
            <a:off x="5409500" y="4107808"/>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2" name="Slide Number Placeholder 11">
            <a:extLst>
              <a:ext uri="{FF2B5EF4-FFF2-40B4-BE49-F238E27FC236}">
                <a16:creationId xmlns:a16="http://schemas.microsoft.com/office/drawing/2014/main" id="{2D577BD3-C3EE-425C-9EB6-04C6875559DC}"/>
              </a:ext>
            </a:extLst>
          </p:cNvPr>
          <p:cNvSpPr>
            <a:spLocks noGrp="1"/>
          </p:cNvSpPr>
          <p:nvPr>
            <p:ph type="sldNum" sz="quarter" idx="12"/>
          </p:nvPr>
        </p:nvSpPr>
        <p:spPr/>
        <p:txBody>
          <a:bodyPr/>
          <a:lstStyle/>
          <a:p>
            <a:fld id="{5F74FEF4-47FE-43C0-8A34-2652E10A11F5}" type="slidenum">
              <a:rPr lang="en-US" smtClean="0"/>
              <a:pPr/>
              <a:t>14</a:t>
            </a:fld>
            <a:endParaRPr lang="en-US"/>
          </a:p>
        </p:txBody>
      </p:sp>
    </p:spTree>
    <p:extLst>
      <p:ext uri="{BB962C8B-B14F-4D97-AF65-F5344CB8AC3E}">
        <p14:creationId xmlns:p14="http://schemas.microsoft.com/office/powerpoint/2010/main" val="1416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advAuto="0"/>
      <p:bldP spid="5" grpId="0" animBg="1" advAuto="0"/>
      <p:bldP spid="6" grpId="0" animBg="1"/>
      <p:bldP spid="7" grpId="0" animBg="1"/>
      <p:bldP spid="8" grpId="0"/>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map&#10;&#10;Description automatically generated">
            <a:extLst>
              <a:ext uri="{FF2B5EF4-FFF2-40B4-BE49-F238E27FC236}">
                <a16:creationId xmlns:a16="http://schemas.microsoft.com/office/drawing/2014/main" id="{CA1FE8DD-CE6A-4BE2-B41F-F404502EF4FC}"/>
              </a:ext>
            </a:extLst>
          </p:cNvPr>
          <p:cNvPicPr>
            <a:picLocks noChangeAspect="1"/>
          </p:cNvPicPr>
          <p:nvPr/>
        </p:nvPicPr>
        <p:blipFill>
          <a:blip r:embed="rId3"/>
          <a:stretch>
            <a:fillRect/>
          </a:stretch>
        </p:blipFill>
        <p:spPr>
          <a:xfrm>
            <a:off x="762000" y="457200"/>
            <a:ext cx="7856854" cy="5785608"/>
          </a:xfrm>
          <a:prstGeom prst="rect">
            <a:avLst/>
          </a:prstGeom>
        </p:spPr>
      </p:pic>
      <p:sp>
        <p:nvSpPr>
          <p:cNvPr id="3" name="Slide Number Placeholder 2">
            <a:extLst>
              <a:ext uri="{FF2B5EF4-FFF2-40B4-BE49-F238E27FC236}">
                <a16:creationId xmlns:a16="http://schemas.microsoft.com/office/drawing/2014/main" id="{DB21C0D6-2FB3-46DE-A45E-255369EB642B}"/>
              </a:ext>
            </a:extLst>
          </p:cNvPr>
          <p:cNvSpPr>
            <a:spLocks noGrp="1"/>
          </p:cNvSpPr>
          <p:nvPr>
            <p:ph type="sldNum" sz="quarter" idx="12"/>
          </p:nvPr>
        </p:nvSpPr>
        <p:spPr/>
        <p:txBody>
          <a:bodyPr/>
          <a:lstStyle/>
          <a:p>
            <a:fld id="{5F74FEF4-47FE-43C0-8A34-2652E10A11F5}" type="slidenum">
              <a:rPr lang="en-US" smtClean="0"/>
              <a:pPr/>
              <a:t>15</a:t>
            </a:fld>
            <a:endParaRPr lang="en-US"/>
          </a:p>
        </p:txBody>
      </p:sp>
    </p:spTree>
    <p:extLst>
      <p:ext uri="{BB962C8B-B14F-4D97-AF65-F5344CB8AC3E}">
        <p14:creationId xmlns:p14="http://schemas.microsoft.com/office/powerpoint/2010/main" val="2627189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text, map&#10;&#10;Description automatically generated">
            <a:extLst>
              <a:ext uri="{FF2B5EF4-FFF2-40B4-BE49-F238E27FC236}">
                <a16:creationId xmlns:a16="http://schemas.microsoft.com/office/drawing/2014/main" id="{B2E0458F-F655-46F0-9C91-B9AAAB5B7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432" y="1511090"/>
            <a:ext cx="4599318" cy="5042109"/>
          </a:xfrm>
          <a:prstGeom prst="rect">
            <a:avLst/>
          </a:prstGeom>
        </p:spPr>
      </p:pic>
      <p:sp>
        <p:nvSpPr>
          <p:cNvPr id="2" name="Title 1">
            <a:extLst>
              <a:ext uri="{FF2B5EF4-FFF2-40B4-BE49-F238E27FC236}">
                <a16:creationId xmlns:a16="http://schemas.microsoft.com/office/drawing/2014/main" id="{00689AD8-A12C-45AE-8A95-8BF4F62EEF35}"/>
              </a:ext>
            </a:extLst>
          </p:cNvPr>
          <p:cNvSpPr>
            <a:spLocks noGrp="1"/>
          </p:cNvSpPr>
          <p:nvPr>
            <p:ph type="title"/>
          </p:nvPr>
        </p:nvSpPr>
        <p:spPr/>
        <p:txBody>
          <a:bodyPr/>
          <a:lstStyle/>
          <a:p>
            <a:r>
              <a:rPr lang="en-US"/>
              <a:t>Construction of a Uniform Grid</a:t>
            </a:r>
          </a:p>
        </p:txBody>
      </p:sp>
      <p:pic>
        <p:nvPicPr>
          <p:cNvPr id="7" name="Picture 6" descr="A close up of a map&#10;&#10;Description automatically generated">
            <a:extLst>
              <a:ext uri="{FF2B5EF4-FFF2-40B4-BE49-F238E27FC236}">
                <a16:creationId xmlns:a16="http://schemas.microsoft.com/office/drawing/2014/main" id="{9BEE5E9B-B4CA-4F8E-8D99-74F93A949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0431" y="1524000"/>
            <a:ext cx="4599319" cy="5029200"/>
          </a:xfrm>
          <a:prstGeom prst="rect">
            <a:avLst/>
          </a:prstGeom>
        </p:spPr>
      </p:pic>
      <p:sp>
        <p:nvSpPr>
          <p:cNvPr id="8" name="TextBox 7">
            <a:extLst>
              <a:ext uri="{FF2B5EF4-FFF2-40B4-BE49-F238E27FC236}">
                <a16:creationId xmlns:a16="http://schemas.microsoft.com/office/drawing/2014/main" id="{78630CD4-B4C2-421B-BE0D-04DB2E9AE1F0}"/>
              </a:ext>
            </a:extLst>
          </p:cNvPr>
          <p:cNvSpPr txBox="1"/>
          <p:nvPr/>
        </p:nvSpPr>
        <p:spPr>
          <a:xfrm>
            <a:off x="2362200" y="1815763"/>
            <a:ext cx="113841" cy="369332"/>
          </a:xfrm>
          <a:prstGeom prst="rect">
            <a:avLst/>
          </a:prstGeom>
          <a:noFill/>
        </p:spPr>
        <p:txBody>
          <a:bodyPr wrap="square" rtlCol="0">
            <a:spAutoFit/>
          </a:bodyPr>
          <a:lstStyle/>
          <a:p>
            <a:r>
              <a:rPr lang="en-US"/>
              <a:t>0</a:t>
            </a:r>
          </a:p>
        </p:txBody>
      </p:sp>
      <p:sp>
        <p:nvSpPr>
          <p:cNvPr id="9" name="TextBox 8">
            <a:extLst>
              <a:ext uri="{FF2B5EF4-FFF2-40B4-BE49-F238E27FC236}">
                <a16:creationId xmlns:a16="http://schemas.microsoft.com/office/drawing/2014/main" id="{E772A4CB-E792-4393-97C2-5B397BC80E68}"/>
              </a:ext>
            </a:extLst>
          </p:cNvPr>
          <p:cNvSpPr txBox="1"/>
          <p:nvPr/>
        </p:nvSpPr>
        <p:spPr>
          <a:xfrm>
            <a:off x="2354094" y="2432946"/>
            <a:ext cx="113841" cy="369332"/>
          </a:xfrm>
          <a:prstGeom prst="rect">
            <a:avLst/>
          </a:prstGeom>
          <a:noFill/>
        </p:spPr>
        <p:txBody>
          <a:bodyPr wrap="square" rtlCol="0">
            <a:spAutoFit/>
          </a:bodyPr>
          <a:lstStyle/>
          <a:p>
            <a:r>
              <a:rPr lang="en-US"/>
              <a:t>1</a:t>
            </a:r>
          </a:p>
        </p:txBody>
      </p:sp>
      <p:sp>
        <p:nvSpPr>
          <p:cNvPr id="10" name="TextBox 9">
            <a:extLst>
              <a:ext uri="{FF2B5EF4-FFF2-40B4-BE49-F238E27FC236}">
                <a16:creationId xmlns:a16="http://schemas.microsoft.com/office/drawing/2014/main" id="{9845D6BB-DC1A-4736-9E2A-6466D7A8C740}"/>
              </a:ext>
            </a:extLst>
          </p:cNvPr>
          <p:cNvSpPr txBox="1"/>
          <p:nvPr/>
        </p:nvSpPr>
        <p:spPr>
          <a:xfrm>
            <a:off x="2354094" y="3155097"/>
            <a:ext cx="113841" cy="369332"/>
          </a:xfrm>
          <a:prstGeom prst="rect">
            <a:avLst/>
          </a:prstGeom>
          <a:noFill/>
        </p:spPr>
        <p:txBody>
          <a:bodyPr wrap="square" rtlCol="0">
            <a:spAutoFit/>
          </a:bodyPr>
          <a:lstStyle/>
          <a:p>
            <a:r>
              <a:rPr lang="en-US"/>
              <a:t>2</a:t>
            </a:r>
          </a:p>
        </p:txBody>
      </p:sp>
      <p:sp>
        <p:nvSpPr>
          <p:cNvPr id="11" name="TextBox 10">
            <a:extLst>
              <a:ext uri="{FF2B5EF4-FFF2-40B4-BE49-F238E27FC236}">
                <a16:creationId xmlns:a16="http://schemas.microsoft.com/office/drawing/2014/main" id="{958E816B-F29C-47F5-B448-2B2732814FE9}"/>
              </a:ext>
            </a:extLst>
          </p:cNvPr>
          <p:cNvSpPr txBox="1"/>
          <p:nvPr/>
        </p:nvSpPr>
        <p:spPr>
          <a:xfrm>
            <a:off x="2354094" y="4546217"/>
            <a:ext cx="113841" cy="369332"/>
          </a:xfrm>
          <a:prstGeom prst="rect">
            <a:avLst/>
          </a:prstGeom>
          <a:noFill/>
        </p:spPr>
        <p:txBody>
          <a:bodyPr wrap="square" rtlCol="0">
            <a:spAutoFit/>
          </a:bodyPr>
          <a:lstStyle/>
          <a:p>
            <a:r>
              <a:rPr lang="en-US"/>
              <a:t>4</a:t>
            </a:r>
          </a:p>
        </p:txBody>
      </p:sp>
      <p:sp>
        <p:nvSpPr>
          <p:cNvPr id="12" name="TextBox 11">
            <a:extLst>
              <a:ext uri="{FF2B5EF4-FFF2-40B4-BE49-F238E27FC236}">
                <a16:creationId xmlns:a16="http://schemas.microsoft.com/office/drawing/2014/main" id="{0A087734-3A88-4D1A-A284-339FFE8AB970}"/>
              </a:ext>
            </a:extLst>
          </p:cNvPr>
          <p:cNvSpPr txBox="1"/>
          <p:nvPr/>
        </p:nvSpPr>
        <p:spPr>
          <a:xfrm>
            <a:off x="2362200" y="3824066"/>
            <a:ext cx="113841" cy="369332"/>
          </a:xfrm>
          <a:prstGeom prst="rect">
            <a:avLst/>
          </a:prstGeom>
          <a:noFill/>
        </p:spPr>
        <p:txBody>
          <a:bodyPr wrap="square" rtlCol="0">
            <a:spAutoFit/>
          </a:bodyPr>
          <a:lstStyle/>
          <a:p>
            <a:r>
              <a:rPr lang="en-US"/>
              <a:t>3</a:t>
            </a:r>
          </a:p>
        </p:txBody>
      </p:sp>
      <p:sp>
        <p:nvSpPr>
          <p:cNvPr id="13" name="TextBox 12">
            <a:extLst>
              <a:ext uri="{FF2B5EF4-FFF2-40B4-BE49-F238E27FC236}">
                <a16:creationId xmlns:a16="http://schemas.microsoft.com/office/drawing/2014/main" id="{52C87E4E-B3D0-41ED-AE43-4865531838CB}"/>
              </a:ext>
            </a:extLst>
          </p:cNvPr>
          <p:cNvSpPr txBox="1"/>
          <p:nvPr/>
        </p:nvSpPr>
        <p:spPr>
          <a:xfrm>
            <a:off x="2354094" y="5241777"/>
            <a:ext cx="113841" cy="369332"/>
          </a:xfrm>
          <a:prstGeom prst="rect">
            <a:avLst/>
          </a:prstGeom>
          <a:noFill/>
        </p:spPr>
        <p:txBody>
          <a:bodyPr wrap="square" rtlCol="0">
            <a:spAutoFit/>
          </a:bodyPr>
          <a:lstStyle/>
          <a:p>
            <a:r>
              <a:rPr lang="en-US"/>
              <a:t>5</a:t>
            </a:r>
          </a:p>
        </p:txBody>
      </p:sp>
      <p:sp>
        <p:nvSpPr>
          <p:cNvPr id="14" name="TextBox 13">
            <a:extLst>
              <a:ext uri="{FF2B5EF4-FFF2-40B4-BE49-F238E27FC236}">
                <a16:creationId xmlns:a16="http://schemas.microsoft.com/office/drawing/2014/main" id="{39A2B1FB-5823-4E30-BB6C-A92092615326}"/>
              </a:ext>
            </a:extLst>
          </p:cNvPr>
          <p:cNvSpPr txBox="1"/>
          <p:nvPr/>
        </p:nvSpPr>
        <p:spPr>
          <a:xfrm>
            <a:off x="3088723" y="1417834"/>
            <a:ext cx="167503" cy="369332"/>
          </a:xfrm>
          <a:prstGeom prst="rect">
            <a:avLst/>
          </a:prstGeom>
          <a:noFill/>
        </p:spPr>
        <p:txBody>
          <a:bodyPr wrap="square" rtlCol="0">
            <a:spAutoFit/>
          </a:bodyPr>
          <a:lstStyle/>
          <a:p>
            <a:r>
              <a:rPr lang="en-US"/>
              <a:t>1</a:t>
            </a:r>
          </a:p>
        </p:txBody>
      </p:sp>
      <p:sp>
        <p:nvSpPr>
          <p:cNvPr id="15" name="TextBox 14">
            <a:extLst>
              <a:ext uri="{FF2B5EF4-FFF2-40B4-BE49-F238E27FC236}">
                <a16:creationId xmlns:a16="http://schemas.microsoft.com/office/drawing/2014/main" id="{8DBE093F-3258-45F0-B885-6B107A6B6EC2}"/>
              </a:ext>
            </a:extLst>
          </p:cNvPr>
          <p:cNvSpPr txBox="1"/>
          <p:nvPr/>
        </p:nvSpPr>
        <p:spPr>
          <a:xfrm>
            <a:off x="2652014" y="1436574"/>
            <a:ext cx="167503" cy="369332"/>
          </a:xfrm>
          <a:prstGeom prst="rect">
            <a:avLst/>
          </a:prstGeom>
          <a:noFill/>
        </p:spPr>
        <p:txBody>
          <a:bodyPr wrap="square" rtlCol="0">
            <a:spAutoFit/>
          </a:bodyPr>
          <a:lstStyle/>
          <a:p>
            <a:r>
              <a:rPr lang="en-US"/>
              <a:t>0</a:t>
            </a:r>
          </a:p>
        </p:txBody>
      </p:sp>
      <p:sp>
        <p:nvSpPr>
          <p:cNvPr id="16" name="TextBox 15">
            <a:extLst>
              <a:ext uri="{FF2B5EF4-FFF2-40B4-BE49-F238E27FC236}">
                <a16:creationId xmlns:a16="http://schemas.microsoft.com/office/drawing/2014/main" id="{E355786A-BF77-44D9-A1CD-221AABBD168D}"/>
              </a:ext>
            </a:extLst>
          </p:cNvPr>
          <p:cNvSpPr txBox="1"/>
          <p:nvPr/>
        </p:nvSpPr>
        <p:spPr>
          <a:xfrm>
            <a:off x="3469750" y="1429019"/>
            <a:ext cx="167503" cy="369332"/>
          </a:xfrm>
          <a:prstGeom prst="rect">
            <a:avLst/>
          </a:prstGeom>
          <a:noFill/>
        </p:spPr>
        <p:txBody>
          <a:bodyPr wrap="square" rtlCol="0">
            <a:spAutoFit/>
          </a:bodyPr>
          <a:lstStyle/>
          <a:p>
            <a:r>
              <a:rPr lang="en-US"/>
              <a:t>2</a:t>
            </a:r>
          </a:p>
        </p:txBody>
      </p:sp>
      <p:sp>
        <p:nvSpPr>
          <p:cNvPr id="17" name="TextBox 16">
            <a:extLst>
              <a:ext uri="{FF2B5EF4-FFF2-40B4-BE49-F238E27FC236}">
                <a16:creationId xmlns:a16="http://schemas.microsoft.com/office/drawing/2014/main" id="{99C500B1-82EC-47A4-A4C9-55F9EBB7D579}"/>
              </a:ext>
            </a:extLst>
          </p:cNvPr>
          <p:cNvSpPr txBox="1"/>
          <p:nvPr/>
        </p:nvSpPr>
        <p:spPr>
          <a:xfrm>
            <a:off x="3890817" y="1436574"/>
            <a:ext cx="141214" cy="369332"/>
          </a:xfrm>
          <a:prstGeom prst="rect">
            <a:avLst/>
          </a:prstGeom>
          <a:noFill/>
        </p:spPr>
        <p:txBody>
          <a:bodyPr wrap="square" rtlCol="0">
            <a:spAutoFit/>
          </a:bodyPr>
          <a:lstStyle/>
          <a:p>
            <a:r>
              <a:rPr lang="en-US"/>
              <a:t>3</a:t>
            </a:r>
          </a:p>
        </p:txBody>
      </p:sp>
      <p:sp>
        <p:nvSpPr>
          <p:cNvPr id="18" name="TextBox 17">
            <a:extLst>
              <a:ext uri="{FF2B5EF4-FFF2-40B4-BE49-F238E27FC236}">
                <a16:creationId xmlns:a16="http://schemas.microsoft.com/office/drawing/2014/main" id="{CFF31339-BF15-4D6F-9E4F-C680BD288AB7}"/>
              </a:ext>
            </a:extLst>
          </p:cNvPr>
          <p:cNvSpPr txBox="1"/>
          <p:nvPr/>
        </p:nvSpPr>
        <p:spPr>
          <a:xfrm>
            <a:off x="4285595" y="1417834"/>
            <a:ext cx="167503" cy="369332"/>
          </a:xfrm>
          <a:prstGeom prst="rect">
            <a:avLst/>
          </a:prstGeom>
          <a:noFill/>
        </p:spPr>
        <p:txBody>
          <a:bodyPr wrap="square" rtlCol="0">
            <a:spAutoFit/>
          </a:bodyPr>
          <a:lstStyle/>
          <a:p>
            <a:r>
              <a:rPr lang="en-US"/>
              <a:t>4</a:t>
            </a:r>
          </a:p>
        </p:txBody>
      </p:sp>
      <p:sp>
        <p:nvSpPr>
          <p:cNvPr id="19" name="TextBox 18">
            <a:extLst>
              <a:ext uri="{FF2B5EF4-FFF2-40B4-BE49-F238E27FC236}">
                <a16:creationId xmlns:a16="http://schemas.microsoft.com/office/drawing/2014/main" id="{2220F34C-D69F-4F90-8CDE-FB9514689818}"/>
              </a:ext>
            </a:extLst>
          </p:cNvPr>
          <p:cNvSpPr txBox="1"/>
          <p:nvPr/>
        </p:nvSpPr>
        <p:spPr>
          <a:xfrm>
            <a:off x="2354094" y="5937337"/>
            <a:ext cx="113841" cy="369332"/>
          </a:xfrm>
          <a:prstGeom prst="rect">
            <a:avLst/>
          </a:prstGeom>
          <a:noFill/>
        </p:spPr>
        <p:txBody>
          <a:bodyPr wrap="square" rtlCol="0">
            <a:spAutoFit/>
          </a:bodyPr>
          <a:lstStyle/>
          <a:p>
            <a:r>
              <a:rPr lang="en-US"/>
              <a:t>6</a:t>
            </a:r>
          </a:p>
        </p:txBody>
      </p:sp>
      <p:sp>
        <p:nvSpPr>
          <p:cNvPr id="20" name="TextBox 19">
            <a:extLst>
              <a:ext uri="{FF2B5EF4-FFF2-40B4-BE49-F238E27FC236}">
                <a16:creationId xmlns:a16="http://schemas.microsoft.com/office/drawing/2014/main" id="{AB07A412-F9A1-4090-905B-5E1787BB08A8}"/>
              </a:ext>
            </a:extLst>
          </p:cNvPr>
          <p:cNvSpPr txBox="1"/>
          <p:nvPr/>
        </p:nvSpPr>
        <p:spPr>
          <a:xfrm>
            <a:off x="4706662" y="1447759"/>
            <a:ext cx="167503" cy="369332"/>
          </a:xfrm>
          <a:prstGeom prst="rect">
            <a:avLst/>
          </a:prstGeom>
          <a:noFill/>
        </p:spPr>
        <p:txBody>
          <a:bodyPr wrap="square" rtlCol="0">
            <a:spAutoFit/>
          </a:bodyPr>
          <a:lstStyle/>
          <a:p>
            <a:r>
              <a:rPr lang="en-US"/>
              <a:t>5</a:t>
            </a:r>
          </a:p>
        </p:txBody>
      </p:sp>
      <p:sp>
        <p:nvSpPr>
          <p:cNvPr id="21" name="TextBox 20">
            <a:extLst>
              <a:ext uri="{FF2B5EF4-FFF2-40B4-BE49-F238E27FC236}">
                <a16:creationId xmlns:a16="http://schemas.microsoft.com/office/drawing/2014/main" id="{977E3E32-7D8D-451D-8749-9FE1754074C9}"/>
              </a:ext>
            </a:extLst>
          </p:cNvPr>
          <p:cNvSpPr txBox="1"/>
          <p:nvPr/>
        </p:nvSpPr>
        <p:spPr>
          <a:xfrm>
            <a:off x="5580080" y="1441398"/>
            <a:ext cx="167503" cy="369332"/>
          </a:xfrm>
          <a:prstGeom prst="rect">
            <a:avLst/>
          </a:prstGeom>
          <a:noFill/>
        </p:spPr>
        <p:txBody>
          <a:bodyPr wrap="square" rtlCol="0">
            <a:spAutoFit/>
          </a:bodyPr>
          <a:lstStyle/>
          <a:p>
            <a:r>
              <a:rPr lang="en-US"/>
              <a:t>7</a:t>
            </a:r>
          </a:p>
        </p:txBody>
      </p:sp>
      <p:sp>
        <p:nvSpPr>
          <p:cNvPr id="22" name="TextBox 21">
            <a:extLst>
              <a:ext uri="{FF2B5EF4-FFF2-40B4-BE49-F238E27FC236}">
                <a16:creationId xmlns:a16="http://schemas.microsoft.com/office/drawing/2014/main" id="{FE1B9237-FDF0-43F0-8E02-FC63B0CB6799}"/>
              </a:ext>
            </a:extLst>
          </p:cNvPr>
          <p:cNvSpPr txBox="1"/>
          <p:nvPr/>
        </p:nvSpPr>
        <p:spPr>
          <a:xfrm>
            <a:off x="6007665" y="1444398"/>
            <a:ext cx="167503" cy="369332"/>
          </a:xfrm>
          <a:prstGeom prst="rect">
            <a:avLst/>
          </a:prstGeom>
          <a:noFill/>
        </p:spPr>
        <p:txBody>
          <a:bodyPr wrap="square" rtlCol="0">
            <a:spAutoFit/>
          </a:bodyPr>
          <a:lstStyle/>
          <a:p>
            <a:r>
              <a:rPr lang="en-US"/>
              <a:t>8</a:t>
            </a:r>
          </a:p>
        </p:txBody>
      </p:sp>
      <p:sp>
        <p:nvSpPr>
          <p:cNvPr id="23" name="TextBox 22">
            <a:extLst>
              <a:ext uri="{FF2B5EF4-FFF2-40B4-BE49-F238E27FC236}">
                <a16:creationId xmlns:a16="http://schemas.microsoft.com/office/drawing/2014/main" id="{D9A94D3A-F616-4196-9308-A299E575FB82}"/>
              </a:ext>
            </a:extLst>
          </p:cNvPr>
          <p:cNvSpPr txBox="1"/>
          <p:nvPr/>
        </p:nvSpPr>
        <p:spPr>
          <a:xfrm>
            <a:off x="5142452" y="1429019"/>
            <a:ext cx="167503" cy="369332"/>
          </a:xfrm>
          <a:prstGeom prst="rect">
            <a:avLst/>
          </a:prstGeom>
          <a:noFill/>
        </p:spPr>
        <p:txBody>
          <a:bodyPr wrap="square" rtlCol="0">
            <a:spAutoFit/>
          </a:bodyPr>
          <a:lstStyle/>
          <a:p>
            <a:r>
              <a:rPr lang="en-US"/>
              <a:t>6</a:t>
            </a:r>
          </a:p>
        </p:txBody>
      </p:sp>
      <p:sp>
        <p:nvSpPr>
          <p:cNvPr id="24" name="TextBox 23">
            <a:extLst>
              <a:ext uri="{FF2B5EF4-FFF2-40B4-BE49-F238E27FC236}">
                <a16:creationId xmlns:a16="http://schemas.microsoft.com/office/drawing/2014/main" id="{8C67B4CD-4014-4520-97B1-E126C0EBD9D3}"/>
              </a:ext>
            </a:extLst>
          </p:cNvPr>
          <p:cNvSpPr txBox="1"/>
          <p:nvPr/>
        </p:nvSpPr>
        <p:spPr>
          <a:xfrm>
            <a:off x="6349775" y="1442138"/>
            <a:ext cx="167503" cy="369332"/>
          </a:xfrm>
          <a:prstGeom prst="rect">
            <a:avLst/>
          </a:prstGeom>
          <a:noFill/>
        </p:spPr>
        <p:txBody>
          <a:bodyPr wrap="square" rtlCol="0">
            <a:spAutoFit/>
          </a:bodyPr>
          <a:lstStyle/>
          <a:p>
            <a:r>
              <a:rPr lang="en-US"/>
              <a:t>9</a:t>
            </a:r>
          </a:p>
        </p:txBody>
      </p:sp>
      <p:pic>
        <p:nvPicPr>
          <p:cNvPr id="48" name="Picture 47" descr="A close up of a map&#10;&#10;Description automatically generated">
            <a:extLst>
              <a:ext uri="{FF2B5EF4-FFF2-40B4-BE49-F238E27FC236}">
                <a16:creationId xmlns:a16="http://schemas.microsoft.com/office/drawing/2014/main" id="{CF003D95-B8EA-48D7-85C9-DEED31964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1511088"/>
            <a:ext cx="4587550" cy="5042111"/>
          </a:xfrm>
          <a:prstGeom prst="rect">
            <a:avLst/>
          </a:prstGeom>
        </p:spPr>
      </p:pic>
      <p:sp>
        <p:nvSpPr>
          <p:cNvPr id="49" name="TextBox 48">
            <a:extLst>
              <a:ext uri="{FF2B5EF4-FFF2-40B4-BE49-F238E27FC236}">
                <a16:creationId xmlns:a16="http://schemas.microsoft.com/office/drawing/2014/main" id="{74D57C46-0EAE-4E96-93AE-2EA77AB2C717}"/>
              </a:ext>
            </a:extLst>
          </p:cNvPr>
          <p:cNvSpPr txBox="1"/>
          <p:nvPr/>
        </p:nvSpPr>
        <p:spPr>
          <a:xfrm>
            <a:off x="2582722" y="1968163"/>
            <a:ext cx="45719" cy="338554"/>
          </a:xfrm>
          <a:prstGeom prst="rect">
            <a:avLst/>
          </a:prstGeom>
          <a:noFill/>
        </p:spPr>
        <p:txBody>
          <a:bodyPr wrap="square" rtlCol="0">
            <a:spAutoFit/>
          </a:bodyPr>
          <a:lstStyle/>
          <a:p>
            <a:r>
              <a:rPr lang="en-US" sz="1600" dirty="0"/>
              <a:t>0</a:t>
            </a:r>
          </a:p>
        </p:txBody>
      </p:sp>
      <p:sp>
        <p:nvSpPr>
          <p:cNvPr id="50" name="TextBox 49">
            <a:extLst>
              <a:ext uri="{FF2B5EF4-FFF2-40B4-BE49-F238E27FC236}">
                <a16:creationId xmlns:a16="http://schemas.microsoft.com/office/drawing/2014/main" id="{9A507BEF-3FAF-4779-B70C-7C1CE0D89474}"/>
              </a:ext>
            </a:extLst>
          </p:cNvPr>
          <p:cNvSpPr txBox="1"/>
          <p:nvPr/>
        </p:nvSpPr>
        <p:spPr>
          <a:xfrm>
            <a:off x="2574616" y="2585346"/>
            <a:ext cx="45719" cy="338554"/>
          </a:xfrm>
          <a:prstGeom prst="rect">
            <a:avLst/>
          </a:prstGeom>
          <a:noFill/>
        </p:spPr>
        <p:txBody>
          <a:bodyPr wrap="square" rtlCol="0">
            <a:spAutoFit/>
          </a:bodyPr>
          <a:lstStyle/>
          <a:p>
            <a:r>
              <a:rPr lang="en-US" sz="1600"/>
              <a:t>1</a:t>
            </a:r>
          </a:p>
        </p:txBody>
      </p:sp>
      <p:sp>
        <p:nvSpPr>
          <p:cNvPr id="51" name="TextBox 50">
            <a:extLst>
              <a:ext uri="{FF2B5EF4-FFF2-40B4-BE49-F238E27FC236}">
                <a16:creationId xmlns:a16="http://schemas.microsoft.com/office/drawing/2014/main" id="{A1B1EEA7-84EC-4AFF-ABD7-C6D8FA63B4CF}"/>
              </a:ext>
            </a:extLst>
          </p:cNvPr>
          <p:cNvSpPr txBox="1"/>
          <p:nvPr/>
        </p:nvSpPr>
        <p:spPr>
          <a:xfrm>
            <a:off x="2574616" y="3307497"/>
            <a:ext cx="45719" cy="338554"/>
          </a:xfrm>
          <a:prstGeom prst="rect">
            <a:avLst/>
          </a:prstGeom>
          <a:noFill/>
        </p:spPr>
        <p:txBody>
          <a:bodyPr wrap="square" rtlCol="0">
            <a:spAutoFit/>
          </a:bodyPr>
          <a:lstStyle/>
          <a:p>
            <a:r>
              <a:rPr lang="en-US" sz="1600"/>
              <a:t>2</a:t>
            </a:r>
          </a:p>
        </p:txBody>
      </p:sp>
      <p:sp>
        <p:nvSpPr>
          <p:cNvPr id="52" name="TextBox 51">
            <a:extLst>
              <a:ext uri="{FF2B5EF4-FFF2-40B4-BE49-F238E27FC236}">
                <a16:creationId xmlns:a16="http://schemas.microsoft.com/office/drawing/2014/main" id="{FFE0CA04-D040-4335-9DE1-CEA8C13E3B8E}"/>
              </a:ext>
            </a:extLst>
          </p:cNvPr>
          <p:cNvSpPr txBox="1"/>
          <p:nvPr/>
        </p:nvSpPr>
        <p:spPr>
          <a:xfrm>
            <a:off x="2604638" y="4516044"/>
            <a:ext cx="45719" cy="338554"/>
          </a:xfrm>
          <a:prstGeom prst="rect">
            <a:avLst/>
          </a:prstGeom>
          <a:noFill/>
        </p:spPr>
        <p:txBody>
          <a:bodyPr wrap="square" rtlCol="0">
            <a:spAutoFit/>
          </a:bodyPr>
          <a:lstStyle/>
          <a:p>
            <a:r>
              <a:rPr lang="en-US" sz="1600"/>
              <a:t>4</a:t>
            </a:r>
          </a:p>
        </p:txBody>
      </p:sp>
      <p:sp>
        <p:nvSpPr>
          <p:cNvPr id="53" name="TextBox 52">
            <a:extLst>
              <a:ext uri="{FF2B5EF4-FFF2-40B4-BE49-F238E27FC236}">
                <a16:creationId xmlns:a16="http://schemas.microsoft.com/office/drawing/2014/main" id="{B1BC1649-BA47-4D7E-9C87-A08618CCE83B}"/>
              </a:ext>
            </a:extLst>
          </p:cNvPr>
          <p:cNvSpPr txBox="1"/>
          <p:nvPr/>
        </p:nvSpPr>
        <p:spPr>
          <a:xfrm>
            <a:off x="2582722" y="3976466"/>
            <a:ext cx="45719" cy="338554"/>
          </a:xfrm>
          <a:prstGeom prst="rect">
            <a:avLst/>
          </a:prstGeom>
          <a:noFill/>
        </p:spPr>
        <p:txBody>
          <a:bodyPr wrap="square" rtlCol="0">
            <a:spAutoFit/>
          </a:bodyPr>
          <a:lstStyle/>
          <a:p>
            <a:r>
              <a:rPr lang="en-US" sz="1600"/>
              <a:t>3</a:t>
            </a:r>
          </a:p>
        </p:txBody>
      </p:sp>
      <p:sp>
        <p:nvSpPr>
          <p:cNvPr id="54" name="TextBox 53">
            <a:extLst>
              <a:ext uri="{FF2B5EF4-FFF2-40B4-BE49-F238E27FC236}">
                <a16:creationId xmlns:a16="http://schemas.microsoft.com/office/drawing/2014/main" id="{05E1C8D6-5756-45B3-A7EA-C88FF0A20191}"/>
              </a:ext>
            </a:extLst>
          </p:cNvPr>
          <p:cNvSpPr txBox="1"/>
          <p:nvPr/>
        </p:nvSpPr>
        <p:spPr>
          <a:xfrm>
            <a:off x="2604637" y="5156031"/>
            <a:ext cx="45719" cy="338554"/>
          </a:xfrm>
          <a:prstGeom prst="rect">
            <a:avLst/>
          </a:prstGeom>
          <a:noFill/>
        </p:spPr>
        <p:txBody>
          <a:bodyPr wrap="square" rtlCol="0">
            <a:spAutoFit/>
          </a:bodyPr>
          <a:lstStyle/>
          <a:p>
            <a:r>
              <a:rPr lang="en-US" sz="1600" dirty="0"/>
              <a:t>5</a:t>
            </a:r>
          </a:p>
        </p:txBody>
      </p:sp>
      <p:sp>
        <p:nvSpPr>
          <p:cNvPr id="55" name="TextBox 54">
            <a:extLst>
              <a:ext uri="{FF2B5EF4-FFF2-40B4-BE49-F238E27FC236}">
                <a16:creationId xmlns:a16="http://schemas.microsoft.com/office/drawing/2014/main" id="{3BB9AEED-295D-46D0-A6CA-1691E33DC74C}"/>
              </a:ext>
            </a:extLst>
          </p:cNvPr>
          <p:cNvSpPr txBox="1"/>
          <p:nvPr/>
        </p:nvSpPr>
        <p:spPr>
          <a:xfrm flipH="1">
            <a:off x="3205844" y="1601264"/>
            <a:ext cx="253775" cy="338554"/>
          </a:xfrm>
          <a:prstGeom prst="rect">
            <a:avLst/>
          </a:prstGeom>
          <a:noFill/>
        </p:spPr>
        <p:txBody>
          <a:bodyPr wrap="square" rtlCol="0">
            <a:spAutoFit/>
          </a:bodyPr>
          <a:lstStyle/>
          <a:p>
            <a:r>
              <a:rPr lang="en-US" sz="1600"/>
              <a:t>1</a:t>
            </a:r>
          </a:p>
        </p:txBody>
      </p:sp>
      <p:sp>
        <p:nvSpPr>
          <p:cNvPr id="56" name="TextBox 55">
            <a:extLst>
              <a:ext uri="{FF2B5EF4-FFF2-40B4-BE49-F238E27FC236}">
                <a16:creationId xmlns:a16="http://schemas.microsoft.com/office/drawing/2014/main" id="{7651A709-FE8B-4BB3-9D17-9FB25B2A47BD}"/>
              </a:ext>
            </a:extLst>
          </p:cNvPr>
          <p:cNvSpPr txBox="1"/>
          <p:nvPr/>
        </p:nvSpPr>
        <p:spPr>
          <a:xfrm flipH="1">
            <a:off x="2843730" y="1604425"/>
            <a:ext cx="253775" cy="338554"/>
          </a:xfrm>
          <a:prstGeom prst="rect">
            <a:avLst/>
          </a:prstGeom>
          <a:noFill/>
        </p:spPr>
        <p:txBody>
          <a:bodyPr wrap="square" rtlCol="0">
            <a:spAutoFit/>
          </a:bodyPr>
          <a:lstStyle/>
          <a:p>
            <a:r>
              <a:rPr lang="en-US" sz="1600" dirty="0"/>
              <a:t>0</a:t>
            </a:r>
          </a:p>
        </p:txBody>
      </p:sp>
      <p:sp>
        <p:nvSpPr>
          <p:cNvPr id="57" name="TextBox 56">
            <a:extLst>
              <a:ext uri="{FF2B5EF4-FFF2-40B4-BE49-F238E27FC236}">
                <a16:creationId xmlns:a16="http://schemas.microsoft.com/office/drawing/2014/main" id="{C5E31111-D399-40A4-9F8A-A2772AD2BC36}"/>
              </a:ext>
            </a:extLst>
          </p:cNvPr>
          <p:cNvSpPr txBox="1"/>
          <p:nvPr/>
        </p:nvSpPr>
        <p:spPr>
          <a:xfrm flipH="1">
            <a:off x="3580008" y="1594636"/>
            <a:ext cx="253775" cy="338554"/>
          </a:xfrm>
          <a:prstGeom prst="rect">
            <a:avLst/>
          </a:prstGeom>
          <a:noFill/>
        </p:spPr>
        <p:txBody>
          <a:bodyPr wrap="square" rtlCol="0">
            <a:spAutoFit/>
          </a:bodyPr>
          <a:lstStyle/>
          <a:p>
            <a:r>
              <a:rPr lang="en-US" sz="1600" dirty="0"/>
              <a:t>2</a:t>
            </a:r>
          </a:p>
        </p:txBody>
      </p:sp>
      <p:sp>
        <p:nvSpPr>
          <p:cNvPr id="58" name="TextBox 57">
            <a:extLst>
              <a:ext uri="{FF2B5EF4-FFF2-40B4-BE49-F238E27FC236}">
                <a16:creationId xmlns:a16="http://schemas.microsoft.com/office/drawing/2014/main" id="{F4C658D5-3440-4909-8B1D-DBC9C2DA5B0E}"/>
              </a:ext>
            </a:extLst>
          </p:cNvPr>
          <p:cNvSpPr txBox="1"/>
          <p:nvPr/>
        </p:nvSpPr>
        <p:spPr>
          <a:xfrm flipH="1">
            <a:off x="3926425" y="1594636"/>
            <a:ext cx="213945" cy="338554"/>
          </a:xfrm>
          <a:prstGeom prst="rect">
            <a:avLst/>
          </a:prstGeom>
          <a:noFill/>
        </p:spPr>
        <p:txBody>
          <a:bodyPr wrap="square" rtlCol="0">
            <a:spAutoFit/>
          </a:bodyPr>
          <a:lstStyle/>
          <a:p>
            <a:r>
              <a:rPr lang="en-US" sz="1600"/>
              <a:t>3</a:t>
            </a:r>
          </a:p>
        </p:txBody>
      </p:sp>
      <p:sp>
        <p:nvSpPr>
          <p:cNvPr id="59" name="TextBox 58">
            <a:extLst>
              <a:ext uri="{FF2B5EF4-FFF2-40B4-BE49-F238E27FC236}">
                <a16:creationId xmlns:a16="http://schemas.microsoft.com/office/drawing/2014/main" id="{0C9DF938-8A45-46BE-8571-E237005D582C}"/>
              </a:ext>
            </a:extLst>
          </p:cNvPr>
          <p:cNvSpPr txBox="1"/>
          <p:nvPr/>
        </p:nvSpPr>
        <p:spPr>
          <a:xfrm flipH="1">
            <a:off x="4328073" y="1587245"/>
            <a:ext cx="253775" cy="338554"/>
          </a:xfrm>
          <a:prstGeom prst="rect">
            <a:avLst/>
          </a:prstGeom>
          <a:noFill/>
        </p:spPr>
        <p:txBody>
          <a:bodyPr wrap="square" rtlCol="0">
            <a:spAutoFit/>
          </a:bodyPr>
          <a:lstStyle/>
          <a:p>
            <a:r>
              <a:rPr lang="en-US" sz="1600"/>
              <a:t>4</a:t>
            </a:r>
          </a:p>
        </p:txBody>
      </p:sp>
      <p:sp>
        <p:nvSpPr>
          <p:cNvPr id="60" name="TextBox 59">
            <a:extLst>
              <a:ext uri="{FF2B5EF4-FFF2-40B4-BE49-F238E27FC236}">
                <a16:creationId xmlns:a16="http://schemas.microsoft.com/office/drawing/2014/main" id="{3F4B6693-C15C-4B34-9613-FBA28E7F87F1}"/>
              </a:ext>
            </a:extLst>
          </p:cNvPr>
          <p:cNvSpPr txBox="1"/>
          <p:nvPr/>
        </p:nvSpPr>
        <p:spPr>
          <a:xfrm>
            <a:off x="2597475" y="5695609"/>
            <a:ext cx="45719" cy="338554"/>
          </a:xfrm>
          <a:prstGeom prst="rect">
            <a:avLst/>
          </a:prstGeom>
          <a:noFill/>
        </p:spPr>
        <p:txBody>
          <a:bodyPr wrap="square" rtlCol="0">
            <a:spAutoFit/>
          </a:bodyPr>
          <a:lstStyle/>
          <a:p>
            <a:r>
              <a:rPr lang="en-US" sz="1600" dirty="0"/>
              <a:t>6</a:t>
            </a:r>
          </a:p>
        </p:txBody>
      </p:sp>
      <p:sp>
        <p:nvSpPr>
          <p:cNvPr id="61" name="TextBox 60">
            <a:extLst>
              <a:ext uri="{FF2B5EF4-FFF2-40B4-BE49-F238E27FC236}">
                <a16:creationId xmlns:a16="http://schemas.microsoft.com/office/drawing/2014/main" id="{094BC902-07C0-4484-8645-C65289F5262F}"/>
              </a:ext>
            </a:extLst>
          </p:cNvPr>
          <p:cNvSpPr txBox="1"/>
          <p:nvPr/>
        </p:nvSpPr>
        <p:spPr>
          <a:xfrm flipH="1">
            <a:off x="4710796" y="1604625"/>
            <a:ext cx="253775" cy="338554"/>
          </a:xfrm>
          <a:prstGeom prst="rect">
            <a:avLst/>
          </a:prstGeom>
          <a:noFill/>
        </p:spPr>
        <p:txBody>
          <a:bodyPr wrap="square" rtlCol="0">
            <a:spAutoFit/>
          </a:bodyPr>
          <a:lstStyle/>
          <a:p>
            <a:r>
              <a:rPr lang="en-US" sz="1600"/>
              <a:t>5</a:t>
            </a:r>
          </a:p>
        </p:txBody>
      </p:sp>
      <p:sp>
        <p:nvSpPr>
          <p:cNvPr id="62" name="TextBox 61">
            <a:extLst>
              <a:ext uri="{FF2B5EF4-FFF2-40B4-BE49-F238E27FC236}">
                <a16:creationId xmlns:a16="http://schemas.microsoft.com/office/drawing/2014/main" id="{CBC6E441-8E97-44A0-9A37-C05FF0EB6B24}"/>
              </a:ext>
            </a:extLst>
          </p:cNvPr>
          <p:cNvSpPr txBox="1"/>
          <p:nvPr/>
        </p:nvSpPr>
        <p:spPr>
          <a:xfrm flipH="1">
            <a:off x="5478705" y="1599460"/>
            <a:ext cx="253775" cy="338554"/>
          </a:xfrm>
          <a:prstGeom prst="rect">
            <a:avLst/>
          </a:prstGeom>
          <a:noFill/>
        </p:spPr>
        <p:txBody>
          <a:bodyPr wrap="square" rtlCol="0">
            <a:spAutoFit/>
          </a:bodyPr>
          <a:lstStyle/>
          <a:p>
            <a:r>
              <a:rPr lang="en-US" sz="1600"/>
              <a:t>7</a:t>
            </a:r>
          </a:p>
        </p:txBody>
      </p:sp>
      <p:sp>
        <p:nvSpPr>
          <p:cNvPr id="63" name="TextBox 62">
            <a:extLst>
              <a:ext uri="{FF2B5EF4-FFF2-40B4-BE49-F238E27FC236}">
                <a16:creationId xmlns:a16="http://schemas.microsoft.com/office/drawing/2014/main" id="{65E17D92-54B3-4BFE-BBD8-5DC2E12E01A9}"/>
              </a:ext>
            </a:extLst>
          </p:cNvPr>
          <p:cNvSpPr txBox="1"/>
          <p:nvPr/>
        </p:nvSpPr>
        <p:spPr>
          <a:xfrm flipH="1">
            <a:off x="5906290" y="1602460"/>
            <a:ext cx="253775" cy="338554"/>
          </a:xfrm>
          <a:prstGeom prst="rect">
            <a:avLst/>
          </a:prstGeom>
          <a:noFill/>
        </p:spPr>
        <p:txBody>
          <a:bodyPr wrap="square" rtlCol="0">
            <a:spAutoFit/>
          </a:bodyPr>
          <a:lstStyle/>
          <a:p>
            <a:r>
              <a:rPr lang="en-US" sz="1600"/>
              <a:t>8</a:t>
            </a:r>
          </a:p>
        </p:txBody>
      </p:sp>
      <p:sp>
        <p:nvSpPr>
          <p:cNvPr id="64" name="TextBox 63">
            <a:extLst>
              <a:ext uri="{FF2B5EF4-FFF2-40B4-BE49-F238E27FC236}">
                <a16:creationId xmlns:a16="http://schemas.microsoft.com/office/drawing/2014/main" id="{E4D2DD60-B44C-486D-8FB1-01EF650A4F71}"/>
              </a:ext>
            </a:extLst>
          </p:cNvPr>
          <p:cNvSpPr txBox="1"/>
          <p:nvPr/>
        </p:nvSpPr>
        <p:spPr>
          <a:xfrm flipH="1">
            <a:off x="5041077" y="1587081"/>
            <a:ext cx="253775" cy="338554"/>
          </a:xfrm>
          <a:prstGeom prst="rect">
            <a:avLst/>
          </a:prstGeom>
          <a:noFill/>
        </p:spPr>
        <p:txBody>
          <a:bodyPr wrap="square" rtlCol="0">
            <a:spAutoFit/>
          </a:bodyPr>
          <a:lstStyle/>
          <a:p>
            <a:r>
              <a:rPr lang="en-US" sz="1600"/>
              <a:t>6</a:t>
            </a:r>
          </a:p>
        </p:txBody>
      </p:sp>
      <p:sp>
        <p:nvSpPr>
          <p:cNvPr id="65" name="TextBox 64">
            <a:extLst>
              <a:ext uri="{FF2B5EF4-FFF2-40B4-BE49-F238E27FC236}">
                <a16:creationId xmlns:a16="http://schemas.microsoft.com/office/drawing/2014/main" id="{85AFF321-B484-4FF8-8C6B-E7CF8F216E0A}"/>
              </a:ext>
            </a:extLst>
          </p:cNvPr>
          <p:cNvSpPr txBox="1"/>
          <p:nvPr/>
        </p:nvSpPr>
        <p:spPr>
          <a:xfrm flipH="1">
            <a:off x="6248400" y="1600200"/>
            <a:ext cx="253775" cy="338554"/>
          </a:xfrm>
          <a:prstGeom prst="rect">
            <a:avLst/>
          </a:prstGeom>
          <a:noFill/>
        </p:spPr>
        <p:txBody>
          <a:bodyPr wrap="square" rtlCol="0">
            <a:spAutoFit/>
          </a:bodyPr>
          <a:lstStyle/>
          <a:p>
            <a:r>
              <a:rPr lang="en-US" sz="1600"/>
              <a:t>9</a:t>
            </a:r>
          </a:p>
        </p:txBody>
      </p:sp>
      <p:sp>
        <p:nvSpPr>
          <p:cNvPr id="3" name="Slide Number Placeholder 2">
            <a:extLst>
              <a:ext uri="{FF2B5EF4-FFF2-40B4-BE49-F238E27FC236}">
                <a16:creationId xmlns:a16="http://schemas.microsoft.com/office/drawing/2014/main" id="{DBF5878B-2522-4C37-9CFE-05174F1D34AF}"/>
              </a:ext>
            </a:extLst>
          </p:cNvPr>
          <p:cNvSpPr>
            <a:spLocks noGrp="1"/>
          </p:cNvSpPr>
          <p:nvPr>
            <p:ph type="sldNum" sz="quarter" idx="12"/>
          </p:nvPr>
        </p:nvSpPr>
        <p:spPr/>
        <p:txBody>
          <a:bodyPr/>
          <a:lstStyle/>
          <a:p>
            <a:fld id="{5F74FEF4-47FE-43C0-8A34-2652E10A11F5}" type="slidenum">
              <a:rPr lang="en-US" smtClean="0"/>
              <a:pPr/>
              <a:t>16</a:t>
            </a:fld>
            <a:endParaRPr lang="en-US"/>
          </a:p>
        </p:txBody>
      </p:sp>
      <p:pic>
        <p:nvPicPr>
          <p:cNvPr id="5" name="Picture 4" descr="A picture containing text, map&#10;&#10;Description automatically generated">
            <a:extLst>
              <a:ext uri="{FF2B5EF4-FFF2-40B4-BE49-F238E27FC236}">
                <a16:creationId xmlns:a16="http://schemas.microsoft.com/office/drawing/2014/main" id="{9B3129DD-BD72-40E8-82AE-DFBD17FD1630}"/>
              </a:ext>
            </a:extLst>
          </p:cNvPr>
          <p:cNvPicPr>
            <a:picLocks noChangeAspect="1"/>
          </p:cNvPicPr>
          <p:nvPr/>
        </p:nvPicPr>
        <p:blipFill>
          <a:blip r:embed="rId6"/>
          <a:stretch>
            <a:fillRect/>
          </a:stretch>
        </p:blipFill>
        <p:spPr>
          <a:xfrm>
            <a:off x="2374863" y="1523999"/>
            <a:ext cx="4574887" cy="5029200"/>
          </a:xfrm>
          <a:prstGeom prst="rect">
            <a:avLst/>
          </a:prstGeom>
        </p:spPr>
      </p:pic>
    </p:spTree>
    <p:extLst>
      <p:ext uri="{BB962C8B-B14F-4D97-AF65-F5344CB8AC3E}">
        <p14:creationId xmlns:p14="http://schemas.microsoft.com/office/powerpoint/2010/main" val="299875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FD67-A523-48A4-8F5A-DFF931D69F5A}"/>
              </a:ext>
            </a:extLst>
          </p:cNvPr>
          <p:cNvSpPr>
            <a:spLocks noGrp="1"/>
          </p:cNvSpPr>
          <p:nvPr>
            <p:ph type="title"/>
          </p:nvPr>
        </p:nvSpPr>
        <p:spPr/>
        <p:txBody>
          <a:bodyPr/>
          <a:lstStyle/>
          <a:p>
            <a:r>
              <a:rPr lang="en-US" dirty="0"/>
              <a:t>How I Convert Trajectory Into Grid Cells?</a:t>
            </a:r>
          </a:p>
        </p:txBody>
      </p:sp>
      <p:pic>
        <p:nvPicPr>
          <p:cNvPr id="21" name="Picture 20">
            <a:extLst>
              <a:ext uri="{FF2B5EF4-FFF2-40B4-BE49-F238E27FC236}">
                <a16:creationId xmlns:a16="http://schemas.microsoft.com/office/drawing/2014/main" id="{9E5733D0-41BC-4F7A-8ABD-C601B1C49D3B}"/>
              </a:ext>
            </a:extLst>
          </p:cNvPr>
          <p:cNvPicPr>
            <a:picLocks noChangeAspect="1"/>
          </p:cNvPicPr>
          <p:nvPr/>
        </p:nvPicPr>
        <p:blipFill>
          <a:blip r:embed="rId3"/>
          <a:stretch>
            <a:fillRect/>
          </a:stretch>
        </p:blipFill>
        <p:spPr>
          <a:xfrm>
            <a:off x="5836998" y="1660723"/>
            <a:ext cx="2745176" cy="4480099"/>
          </a:xfrm>
          <a:prstGeom prst="rect">
            <a:avLst/>
          </a:prstGeom>
        </p:spPr>
      </p:pic>
      <p:sp>
        <p:nvSpPr>
          <p:cNvPr id="22" name="Rectangle 21">
            <a:extLst>
              <a:ext uri="{FF2B5EF4-FFF2-40B4-BE49-F238E27FC236}">
                <a16:creationId xmlns:a16="http://schemas.microsoft.com/office/drawing/2014/main" id="{82EBE8FE-0D12-41B2-8B42-F4C3671658AB}"/>
              </a:ext>
            </a:extLst>
          </p:cNvPr>
          <p:cNvSpPr/>
          <p:nvPr/>
        </p:nvSpPr>
        <p:spPr>
          <a:xfrm>
            <a:off x="1149462" y="1954697"/>
            <a:ext cx="278693" cy="53471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3" name="Rectangle 22">
            <a:extLst>
              <a:ext uri="{FF2B5EF4-FFF2-40B4-BE49-F238E27FC236}">
                <a16:creationId xmlns:a16="http://schemas.microsoft.com/office/drawing/2014/main" id="{6BD4D8B6-0126-486A-AC86-F8EFFC5DAE61}"/>
              </a:ext>
            </a:extLst>
          </p:cNvPr>
          <p:cNvSpPr/>
          <p:nvPr/>
        </p:nvSpPr>
        <p:spPr>
          <a:xfrm>
            <a:off x="1428155" y="1952307"/>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4" name="Rectangle 23">
            <a:extLst>
              <a:ext uri="{FF2B5EF4-FFF2-40B4-BE49-F238E27FC236}">
                <a16:creationId xmlns:a16="http://schemas.microsoft.com/office/drawing/2014/main" id="{C2BABD0C-9026-4C61-97DA-6EE97BC20511}"/>
              </a:ext>
            </a:extLst>
          </p:cNvPr>
          <p:cNvSpPr/>
          <p:nvPr/>
        </p:nvSpPr>
        <p:spPr>
          <a:xfrm>
            <a:off x="1428155" y="2494966"/>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5" name="Rectangle 24">
            <a:extLst>
              <a:ext uri="{FF2B5EF4-FFF2-40B4-BE49-F238E27FC236}">
                <a16:creationId xmlns:a16="http://schemas.microsoft.com/office/drawing/2014/main" id="{2C799330-D307-48A0-9946-A0FDD5CAE99B}"/>
              </a:ext>
            </a:extLst>
          </p:cNvPr>
          <p:cNvSpPr/>
          <p:nvPr/>
        </p:nvSpPr>
        <p:spPr>
          <a:xfrm>
            <a:off x="1711619" y="2496057"/>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6" name="Rectangle 25">
            <a:extLst>
              <a:ext uri="{FF2B5EF4-FFF2-40B4-BE49-F238E27FC236}">
                <a16:creationId xmlns:a16="http://schemas.microsoft.com/office/drawing/2014/main" id="{E07846F4-B81A-40C7-9CD6-48EFC76EFE15}"/>
              </a:ext>
            </a:extLst>
          </p:cNvPr>
          <p:cNvSpPr/>
          <p:nvPr/>
        </p:nvSpPr>
        <p:spPr>
          <a:xfrm>
            <a:off x="1711619" y="3034462"/>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7" name="Rectangle 26">
            <a:extLst>
              <a:ext uri="{FF2B5EF4-FFF2-40B4-BE49-F238E27FC236}">
                <a16:creationId xmlns:a16="http://schemas.microsoft.com/office/drawing/2014/main" id="{1598017B-08E5-477E-95A0-E86B222F52CE}"/>
              </a:ext>
            </a:extLst>
          </p:cNvPr>
          <p:cNvSpPr/>
          <p:nvPr/>
        </p:nvSpPr>
        <p:spPr>
          <a:xfrm>
            <a:off x="1711619" y="3572867"/>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8" name="Rectangle 27">
            <a:extLst>
              <a:ext uri="{FF2B5EF4-FFF2-40B4-BE49-F238E27FC236}">
                <a16:creationId xmlns:a16="http://schemas.microsoft.com/office/drawing/2014/main" id="{CC741344-9BEF-4F69-8B44-26663F398F5E}"/>
              </a:ext>
            </a:extLst>
          </p:cNvPr>
          <p:cNvSpPr/>
          <p:nvPr/>
        </p:nvSpPr>
        <p:spPr>
          <a:xfrm>
            <a:off x="1995083" y="3572867"/>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 name="Rectangle 10">
            <a:extLst>
              <a:ext uri="{FF2B5EF4-FFF2-40B4-BE49-F238E27FC236}">
                <a16:creationId xmlns:a16="http://schemas.microsoft.com/office/drawing/2014/main" id="{D99D08CB-4796-4319-BBFF-6AA30D17BEED}"/>
              </a:ext>
            </a:extLst>
          </p:cNvPr>
          <p:cNvSpPr/>
          <p:nvPr/>
        </p:nvSpPr>
        <p:spPr>
          <a:xfrm>
            <a:off x="1995083" y="4111272"/>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2" name="Rectangle 11">
            <a:extLst>
              <a:ext uri="{FF2B5EF4-FFF2-40B4-BE49-F238E27FC236}">
                <a16:creationId xmlns:a16="http://schemas.microsoft.com/office/drawing/2014/main" id="{1ECEF9A1-C87D-4E95-9B2F-7C4FD534D898}"/>
              </a:ext>
            </a:extLst>
          </p:cNvPr>
          <p:cNvSpPr/>
          <p:nvPr/>
        </p:nvSpPr>
        <p:spPr>
          <a:xfrm>
            <a:off x="1995083" y="4648586"/>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3" name="Rectangle 12">
            <a:extLst>
              <a:ext uri="{FF2B5EF4-FFF2-40B4-BE49-F238E27FC236}">
                <a16:creationId xmlns:a16="http://schemas.microsoft.com/office/drawing/2014/main" id="{AB1CEEC2-2D15-4FBA-90BD-373DF9DF5AA4}"/>
              </a:ext>
            </a:extLst>
          </p:cNvPr>
          <p:cNvSpPr/>
          <p:nvPr/>
        </p:nvSpPr>
        <p:spPr>
          <a:xfrm>
            <a:off x="1995083" y="518699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4" name="Rectangle 13">
            <a:extLst>
              <a:ext uri="{FF2B5EF4-FFF2-40B4-BE49-F238E27FC236}">
                <a16:creationId xmlns:a16="http://schemas.microsoft.com/office/drawing/2014/main" id="{82BF938A-F905-4B40-AEF0-B3F52ADD0AEC}"/>
              </a:ext>
            </a:extLst>
          </p:cNvPr>
          <p:cNvSpPr/>
          <p:nvPr/>
        </p:nvSpPr>
        <p:spPr>
          <a:xfrm>
            <a:off x="2278547" y="518699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5" name="Rectangle 14">
            <a:extLst>
              <a:ext uri="{FF2B5EF4-FFF2-40B4-BE49-F238E27FC236}">
                <a16:creationId xmlns:a16="http://schemas.microsoft.com/office/drawing/2014/main" id="{EC36F7A3-C274-4FD5-94B7-99BF9C88884E}"/>
              </a:ext>
            </a:extLst>
          </p:cNvPr>
          <p:cNvSpPr/>
          <p:nvPr/>
        </p:nvSpPr>
        <p:spPr>
          <a:xfrm>
            <a:off x="2278547" y="5737002"/>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6" name="Rectangle 15">
            <a:extLst>
              <a:ext uri="{FF2B5EF4-FFF2-40B4-BE49-F238E27FC236}">
                <a16:creationId xmlns:a16="http://schemas.microsoft.com/office/drawing/2014/main" id="{DE5E90CB-4D82-42C9-926E-AEA823C1FB4C}"/>
              </a:ext>
            </a:extLst>
          </p:cNvPr>
          <p:cNvSpPr/>
          <p:nvPr/>
        </p:nvSpPr>
        <p:spPr>
          <a:xfrm>
            <a:off x="2562011" y="5731055"/>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7" name="Oval 16">
            <a:extLst>
              <a:ext uri="{FF2B5EF4-FFF2-40B4-BE49-F238E27FC236}">
                <a16:creationId xmlns:a16="http://schemas.microsoft.com/office/drawing/2014/main" id="{97245F1F-C3EA-41B9-A08B-3088A1555ED5}"/>
              </a:ext>
            </a:extLst>
          </p:cNvPr>
          <p:cNvSpPr/>
          <p:nvPr/>
        </p:nvSpPr>
        <p:spPr>
          <a:xfrm>
            <a:off x="3854415" y="1964852"/>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18" name="Oval 17">
            <a:extLst>
              <a:ext uri="{FF2B5EF4-FFF2-40B4-BE49-F238E27FC236}">
                <a16:creationId xmlns:a16="http://schemas.microsoft.com/office/drawing/2014/main" id="{07DDCA33-EADC-48E0-828B-F808D3193264}"/>
              </a:ext>
            </a:extLst>
          </p:cNvPr>
          <p:cNvSpPr/>
          <p:nvPr/>
        </p:nvSpPr>
        <p:spPr>
          <a:xfrm>
            <a:off x="3991377" y="2146853"/>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35" name="Oval 34">
            <a:extLst>
              <a:ext uri="{FF2B5EF4-FFF2-40B4-BE49-F238E27FC236}">
                <a16:creationId xmlns:a16="http://schemas.microsoft.com/office/drawing/2014/main" id="{447F45D2-48FA-4CD4-9CBD-5B211917F4A4}"/>
              </a:ext>
            </a:extLst>
          </p:cNvPr>
          <p:cNvSpPr/>
          <p:nvPr/>
        </p:nvSpPr>
        <p:spPr>
          <a:xfrm>
            <a:off x="4096195" y="2359160"/>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36" name="Oval 35">
            <a:extLst>
              <a:ext uri="{FF2B5EF4-FFF2-40B4-BE49-F238E27FC236}">
                <a16:creationId xmlns:a16="http://schemas.microsoft.com/office/drawing/2014/main" id="{9A42C579-029E-4EF0-A731-6E3327D0AD2C}"/>
              </a:ext>
            </a:extLst>
          </p:cNvPr>
          <p:cNvSpPr/>
          <p:nvPr/>
        </p:nvSpPr>
        <p:spPr>
          <a:xfrm>
            <a:off x="4154753" y="2545001"/>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37" name="Oval 36">
            <a:extLst>
              <a:ext uri="{FF2B5EF4-FFF2-40B4-BE49-F238E27FC236}">
                <a16:creationId xmlns:a16="http://schemas.microsoft.com/office/drawing/2014/main" id="{B1988A6E-3D3E-43FB-8088-FB5AC4CFBB73}"/>
              </a:ext>
            </a:extLst>
          </p:cNvPr>
          <p:cNvSpPr/>
          <p:nvPr/>
        </p:nvSpPr>
        <p:spPr>
          <a:xfrm>
            <a:off x="4199030" y="2740041"/>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38" name="Oval 37">
            <a:extLst>
              <a:ext uri="{FF2B5EF4-FFF2-40B4-BE49-F238E27FC236}">
                <a16:creationId xmlns:a16="http://schemas.microsoft.com/office/drawing/2014/main" id="{7198E1BF-86D2-4530-98F2-992D2615BEEB}"/>
              </a:ext>
            </a:extLst>
          </p:cNvPr>
          <p:cNvSpPr/>
          <p:nvPr/>
        </p:nvSpPr>
        <p:spPr>
          <a:xfrm>
            <a:off x="4252751" y="2935081"/>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39" name="Oval 38">
            <a:extLst>
              <a:ext uri="{FF2B5EF4-FFF2-40B4-BE49-F238E27FC236}">
                <a16:creationId xmlns:a16="http://schemas.microsoft.com/office/drawing/2014/main" id="{03E03BBB-E718-4D86-A38B-D23141B7AB4F}"/>
              </a:ext>
            </a:extLst>
          </p:cNvPr>
          <p:cNvSpPr/>
          <p:nvPr/>
        </p:nvSpPr>
        <p:spPr>
          <a:xfrm>
            <a:off x="4306472" y="3144783"/>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0" name="Oval 39">
            <a:extLst>
              <a:ext uri="{FF2B5EF4-FFF2-40B4-BE49-F238E27FC236}">
                <a16:creationId xmlns:a16="http://schemas.microsoft.com/office/drawing/2014/main" id="{17144FBC-5963-472A-AF80-34C53184677A}"/>
              </a:ext>
            </a:extLst>
          </p:cNvPr>
          <p:cNvSpPr/>
          <p:nvPr/>
        </p:nvSpPr>
        <p:spPr>
          <a:xfrm>
            <a:off x="4360193" y="3339823"/>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1" name="Oval 40">
            <a:extLst>
              <a:ext uri="{FF2B5EF4-FFF2-40B4-BE49-F238E27FC236}">
                <a16:creationId xmlns:a16="http://schemas.microsoft.com/office/drawing/2014/main" id="{F9C017E0-7F66-44E3-A8F5-E2DD44E542A1}"/>
              </a:ext>
            </a:extLst>
          </p:cNvPr>
          <p:cNvSpPr/>
          <p:nvPr/>
        </p:nvSpPr>
        <p:spPr>
          <a:xfrm>
            <a:off x="4410645" y="3534863"/>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2" name="Oval 41">
            <a:extLst>
              <a:ext uri="{FF2B5EF4-FFF2-40B4-BE49-F238E27FC236}">
                <a16:creationId xmlns:a16="http://schemas.microsoft.com/office/drawing/2014/main" id="{05BB0E41-F6EB-41EC-A5E9-1C54BA4E0D1D}"/>
              </a:ext>
            </a:extLst>
          </p:cNvPr>
          <p:cNvSpPr/>
          <p:nvPr/>
        </p:nvSpPr>
        <p:spPr>
          <a:xfrm>
            <a:off x="4464366" y="3729903"/>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3" name="Oval 42">
            <a:extLst>
              <a:ext uri="{FF2B5EF4-FFF2-40B4-BE49-F238E27FC236}">
                <a16:creationId xmlns:a16="http://schemas.microsoft.com/office/drawing/2014/main" id="{ABF67880-C3E9-4E52-B48F-4CB11E4253DB}"/>
              </a:ext>
            </a:extLst>
          </p:cNvPr>
          <p:cNvSpPr/>
          <p:nvPr/>
        </p:nvSpPr>
        <p:spPr>
          <a:xfrm>
            <a:off x="4518087" y="3939605"/>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4" name="Oval 43">
            <a:extLst>
              <a:ext uri="{FF2B5EF4-FFF2-40B4-BE49-F238E27FC236}">
                <a16:creationId xmlns:a16="http://schemas.microsoft.com/office/drawing/2014/main" id="{FF3A2306-F3DD-4EEC-80E0-3E52AE3A6919}"/>
              </a:ext>
            </a:extLst>
          </p:cNvPr>
          <p:cNvSpPr/>
          <p:nvPr/>
        </p:nvSpPr>
        <p:spPr>
          <a:xfrm>
            <a:off x="4571808" y="4134645"/>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5" name="Oval 44">
            <a:extLst>
              <a:ext uri="{FF2B5EF4-FFF2-40B4-BE49-F238E27FC236}">
                <a16:creationId xmlns:a16="http://schemas.microsoft.com/office/drawing/2014/main" id="{D26FF7A5-A099-4DA0-926D-7FC693D90A81}"/>
              </a:ext>
            </a:extLst>
          </p:cNvPr>
          <p:cNvSpPr/>
          <p:nvPr/>
        </p:nvSpPr>
        <p:spPr>
          <a:xfrm>
            <a:off x="4616085" y="4329685"/>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6" name="Oval 45">
            <a:extLst>
              <a:ext uri="{FF2B5EF4-FFF2-40B4-BE49-F238E27FC236}">
                <a16:creationId xmlns:a16="http://schemas.microsoft.com/office/drawing/2014/main" id="{0091CAF8-4E66-4E65-A143-AFAB1C8AC364}"/>
              </a:ext>
            </a:extLst>
          </p:cNvPr>
          <p:cNvSpPr/>
          <p:nvPr/>
        </p:nvSpPr>
        <p:spPr>
          <a:xfrm>
            <a:off x="4669806" y="4524725"/>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7" name="Oval 46">
            <a:extLst>
              <a:ext uri="{FF2B5EF4-FFF2-40B4-BE49-F238E27FC236}">
                <a16:creationId xmlns:a16="http://schemas.microsoft.com/office/drawing/2014/main" id="{ABD85F18-C603-41AB-91E7-A1ABD7F1A6EB}"/>
              </a:ext>
            </a:extLst>
          </p:cNvPr>
          <p:cNvSpPr/>
          <p:nvPr/>
        </p:nvSpPr>
        <p:spPr>
          <a:xfrm>
            <a:off x="4723527" y="4734427"/>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8" name="Oval 47">
            <a:extLst>
              <a:ext uri="{FF2B5EF4-FFF2-40B4-BE49-F238E27FC236}">
                <a16:creationId xmlns:a16="http://schemas.microsoft.com/office/drawing/2014/main" id="{07E1B91A-0254-40FE-AC79-F925A6A18B96}"/>
              </a:ext>
            </a:extLst>
          </p:cNvPr>
          <p:cNvSpPr/>
          <p:nvPr/>
        </p:nvSpPr>
        <p:spPr>
          <a:xfrm>
            <a:off x="4777248" y="4929467"/>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49" name="Oval 48">
            <a:extLst>
              <a:ext uri="{FF2B5EF4-FFF2-40B4-BE49-F238E27FC236}">
                <a16:creationId xmlns:a16="http://schemas.microsoft.com/office/drawing/2014/main" id="{30BC20A1-4689-419E-9BDA-60680BDC929C}"/>
              </a:ext>
            </a:extLst>
          </p:cNvPr>
          <p:cNvSpPr/>
          <p:nvPr/>
        </p:nvSpPr>
        <p:spPr>
          <a:xfrm>
            <a:off x="4830969" y="5124507"/>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50" name="Oval 49">
            <a:extLst>
              <a:ext uri="{FF2B5EF4-FFF2-40B4-BE49-F238E27FC236}">
                <a16:creationId xmlns:a16="http://schemas.microsoft.com/office/drawing/2014/main" id="{C024FBA2-8C85-439F-8E31-BD1EA42AE50D}"/>
              </a:ext>
            </a:extLst>
          </p:cNvPr>
          <p:cNvSpPr/>
          <p:nvPr/>
        </p:nvSpPr>
        <p:spPr>
          <a:xfrm>
            <a:off x="4884690" y="5319547"/>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51" name="Oval 50">
            <a:extLst>
              <a:ext uri="{FF2B5EF4-FFF2-40B4-BE49-F238E27FC236}">
                <a16:creationId xmlns:a16="http://schemas.microsoft.com/office/drawing/2014/main" id="{C33041D8-295F-49E7-93A6-A658458AADD4}"/>
              </a:ext>
            </a:extLst>
          </p:cNvPr>
          <p:cNvSpPr/>
          <p:nvPr/>
        </p:nvSpPr>
        <p:spPr>
          <a:xfrm>
            <a:off x="4975427" y="5470026"/>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52" name="Oval 51">
            <a:extLst>
              <a:ext uri="{FF2B5EF4-FFF2-40B4-BE49-F238E27FC236}">
                <a16:creationId xmlns:a16="http://schemas.microsoft.com/office/drawing/2014/main" id="{73DEAB5E-1772-4101-BAEF-979EFD12303A}"/>
              </a:ext>
            </a:extLst>
          </p:cNvPr>
          <p:cNvSpPr/>
          <p:nvPr/>
        </p:nvSpPr>
        <p:spPr>
          <a:xfrm>
            <a:off x="5089057" y="5663635"/>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53" name="Oval 52">
            <a:extLst>
              <a:ext uri="{FF2B5EF4-FFF2-40B4-BE49-F238E27FC236}">
                <a16:creationId xmlns:a16="http://schemas.microsoft.com/office/drawing/2014/main" id="{FA9CFD97-73E9-4207-8CD5-0E31E1E2D496}"/>
              </a:ext>
            </a:extLst>
          </p:cNvPr>
          <p:cNvSpPr/>
          <p:nvPr/>
        </p:nvSpPr>
        <p:spPr>
          <a:xfrm>
            <a:off x="5269264" y="5779865"/>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54" name="Oval 53">
            <a:extLst>
              <a:ext uri="{FF2B5EF4-FFF2-40B4-BE49-F238E27FC236}">
                <a16:creationId xmlns:a16="http://schemas.microsoft.com/office/drawing/2014/main" id="{189C1E72-A349-46F4-B5A5-A1249244514A}"/>
              </a:ext>
            </a:extLst>
          </p:cNvPr>
          <p:cNvSpPr/>
          <p:nvPr/>
        </p:nvSpPr>
        <p:spPr>
          <a:xfrm>
            <a:off x="5376642" y="5943898"/>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55" name="Oval 54">
            <a:extLst>
              <a:ext uri="{FF2B5EF4-FFF2-40B4-BE49-F238E27FC236}">
                <a16:creationId xmlns:a16="http://schemas.microsoft.com/office/drawing/2014/main" id="{40F4316C-7893-400C-8CFF-9FB89F916F19}"/>
              </a:ext>
            </a:extLst>
          </p:cNvPr>
          <p:cNvSpPr/>
          <p:nvPr/>
        </p:nvSpPr>
        <p:spPr>
          <a:xfrm>
            <a:off x="5473631" y="6123953"/>
            <a:ext cx="53721" cy="62852"/>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67474B6-8C1A-46A4-867D-A2B7EC49B093}"/>
                  </a:ext>
                </a:extLst>
              </p:cNvPr>
              <p:cNvSpPr txBox="1"/>
              <p:nvPr/>
            </p:nvSpPr>
            <p:spPr>
              <a:xfrm>
                <a:off x="2965178" y="1537929"/>
                <a:ext cx="2387761" cy="307777"/>
              </a:xfrm>
              <a:prstGeom prst="rect">
                <a:avLst/>
              </a:prstGeom>
              <a:noFill/>
            </p:spPr>
            <p:txBody>
              <a:bodyPr wrap="square" rtlCol="0">
                <a:spAutoFit/>
              </a:bodyPr>
              <a:lstStyle/>
              <a:p>
                <a:r>
                  <a:rPr lang="en-US" sz="1400" dirty="0"/>
                  <a:t>trajectory </a:t>
                </a:r>
                <a14:m>
                  <m:oMath xmlns:m="http://schemas.openxmlformats.org/officeDocument/2006/math">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𝑦</m:t>
                        </m:r>
                      </m:e>
                      <m:sub>
                        <m:r>
                          <a:rPr lang="en-US" sz="1400" i="1">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𝑡</m:t>
                        </m:r>
                      </m:e>
                      <m:sub>
                        <m:r>
                          <a:rPr lang="en-US" sz="1400" i="1">
                            <a:latin typeface="Cambria Math" panose="02040503050406030204" pitchFamily="18" charset="0"/>
                          </a:rPr>
                          <m:t>𝑖</m:t>
                        </m:r>
                      </m:sub>
                    </m:sSub>
                    <m:r>
                      <a:rPr lang="en-US" sz="1400" b="0" i="1" smtClean="0">
                        <a:latin typeface="Cambria Math" panose="02040503050406030204" pitchFamily="18" charset="0"/>
                      </a:rPr>
                      <m:t>)</m:t>
                    </m:r>
                  </m:oMath>
                </a14:m>
                <a:endParaRPr lang="en-US" sz="1400" baseline="-25000" dirty="0"/>
              </a:p>
            </p:txBody>
          </p:sp>
        </mc:Choice>
        <mc:Fallback xmlns="">
          <p:sp>
            <p:nvSpPr>
              <p:cNvPr id="56" name="TextBox 55">
                <a:extLst>
                  <a:ext uri="{FF2B5EF4-FFF2-40B4-BE49-F238E27FC236}">
                    <a16:creationId xmlns:a16="http://schemas.microsoft.com/office/drawing/2014/main" id="{567474B6-8C1A-46A4-867D-A2B7EC49B093}"/>
                  </a:ext>
                </a:extLst>
              </p:cNvPr>
              <p:cNvSpPr txBox="1">
                <a:spLocks noRot="1" noChangeAspect="1" noMove="1" noResize="1" noEditPoints="1" noAdjustHandles="1" noChangeArrowheads="1" noChangeShapeType="1" noTextEdit="1"/>
              </p:cNvSpPr>
              <p:nvPr/>
            </p:nvSpPr>
            <p:spPr>
              <a:xfrm>
                <a:off x="2965178" y="1537929"/>
                <a:ext cx="2387761" cy="307777"/>
              </a:xfrm>
              <a:prstGeom prst="rect">
                <a:avLst/>
              </a:prstGeom>
              <a:blipFill>
                <a:blip r:embed="rId4"/>
                <a:stretch>
                  <a:fillRect l="-765"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6C891EB-EBB2-431C-9C5E-0BC8F08C33D3}"/>
                  </a:ext>
                </a:extLst>
              </p:cNvPr>
              <p:cNvSpPr txBox="1"/>
              <p:nvPr/>
            </p:nvSpPr>
            <p:spPr>
              <a:xfrm>
                <a:off x="5142778" y="6219673"/>
                <a:ext cx="2387761" cy="307777"/>
              </a:xfrm>
              <a:prstGeom prst="rect">
                <a:avLst/>
              </a:prstGeom>
              <a:noFill/>
            </p:spPr>
            <p:txBody>
              <a:bodyPr wrap="square" rtlCol="0">
                <a:spAutoFit/>
              </a:bodyPr>
              <a:lstStyle/>
              <a:p>
                <a:r>
                  <a:rPr lang="en-US" sz="1400" dirty="0"/>
                  <a:t>trajectory </a:t>
                </a:r>
                <a14:m>
                  <m:oMath xmlns:m="http://schemas.openxmlformats.org/officeDocument/2006/math">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𝑘</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𝑘</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𝑘</m:t>
                        </m:r>
                      </m:sub>
                    </m:sSub>
                    <m:r>
                      <a:rPr lang="en-US" sz="1400" b="0" i="1" smtClean="0">
                        <a:latin typeface="Cambria Math" panose="02040503050406030204" pitchFamily="18" charset="0"/>
                      </a:rPr>
                      <m:t>)</m:t>
                    </m:r>
                  </m:oMath>
                </a14:m>
                <a:endParaRPr lang="en-US" sz="1400" baseline="-25000" dirty="0"/>
              </a:p>
            </p:txBody>
          </p:sp>
        </mc:Choice>
        <mc:Fallback xmlns="">
          <p:sp>
            <p:nvSpPr>
              <p:cNvPr id="57" name="TextBox 56">
                <a:extLst>
                  <a:ext uri="{FF2B5EF4-FFF2-40B4-BE49-F238E27FC236}">
                    <a16:creationId xmlns:a16="http://schemas.microsoft.com/office/drawing/2014/main" id="{F6C891EB-EBB2-431C-9C5E-0BC8F08C33D3}"/>
                  </a:ext>
                </a:extLst>
              </p:cNvPr>
              <p:cNvSpPr txBox="1">
                <a:spLocks noRot="1" noChangeAspect="1" noMove="1" noResize="1" noEditPoints="1" noAdjustHandles="1" noChangeArrowheads="1" noChangeShapeType="1" noTextEdit="1"/>
              </p:cNvSpPr>
              <p:nvPr/>
            </p:nvSpPr>
            <p:spPr>
              <a:xfrm>
                <a:off x="5142778" y="6219673"/>
                <a:ext cx="2387761" cy="307777"/>
              </a:xfrm>
              <a:prstGeom prst="rect">
                <a:avLst/>
              </a:prstGeom>
              <a:blipFill>
                <a:blip r:embed="rId5"/>
                <a:stretch>
                  <a:fillRect l="-767"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EC65DBF-7B85-4600-8CBF-C9C3E9679AE4}"/>
                  </a:ext>
                </a:extLst>
              </p:cNvPr>
              <p:cNvSpPr txBox="1"/>
              <p:nvPr/>
            </p:nvSpPr>
            <p:spPr>
              <a:xfrm>
                <a:off x="4660717" y="3694680"/>
                <a:ext cx="1877865" cy="325089"/>
              </a:xfrm>
              <a:prstGeom prst="rect">
                <a:avLst/>
              </a:prstGeom>
              <a:noFill/>
            </p:spPr>
            <p:txBody>
              <a:bodyPr wrap="square" rtlCol="0">
                <a:spAutoFit/>
              </a:bodyPr>
              <a:lstStyle/>
              <a:p>
                <a:r>
                  <a:rPr lang="en-US" sz="1400" dirty="0"/>
                  <a:t>trajectory </a:t>
                </a:r>
                <a14:m>
                  <m:oMath xmlns:m="http://schemas.openxmlformats.org/officeDocument/2006/math">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oMath>
                </a14:m>
                <a:endParaRPr lang="en-US" sz="1400" baseline="-25000" dirty="0"/>
              </a:p>
            </p:txBody>
          </p:sp>
        </mc:Choice>
        <mc:Fallback xmlns="">
          <p:sp>
            <p:nvSpPr>
              <p:cNvPr id="58" name="TextBox 57">
                <a:extLst>
                  <a:ext uri="{FF2B5EF4-FFF2-40B4-BE49-F238E27FC236}">
                    <a16:creationId xmlns:a16="http://schemas.microsoft.com/office/drawing/2014/main" id="{2EC65DBF-7B85-4600-8CBF-C9C3E9679AE4}"/>
                  </a:ext>
                </a:extLst>
              </p:cNvPr>
              <p:cNvSpPr txBox="1">
                <a:spLocks noRot="1" noChangeAspect="1" noMove="1" noResize="1" noEditPoints="1" noAdjustHandles="1" noChangeArrowheads="1" noChangeShapeType="1" noTextEdit="1"/>
              </p:cNvSpPr>
              <p:nvPr/>
            </p:nvSpPr>
            <p:spPr>
              <a:xfrm>
                <a:off x="4660717" y="3694680"/>
                <a:ext cx="1877865" cy="325089"/>
              </a:xfrm>
              <a:prstGeom prst="rect">
                <a:avLst/>
              </a:prstGeom>
              <a:blipFill>
                <a:blip r:embed="rId6"/>
                <a:stretch>
                  <a:fillRect l="-974" t="-3774" b="-1509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5F59A11-65EC-489E-A4B0-BCF651DCDC72}"/>
              </a:ext>
            </a:extLst>
          </p:cNvPr>
          <p:cNvSpPr>
            <a:spLocks noGrp="1"/>
          </p:cNvSpPr>
          <p:nvPr>
            <p:ph type="sldNum" sz="quarter" idx="12"/>
          </p:nvPr>
        </p:nvSpPr>
        <p:spPr/>
        <p:txBody>
          <a:bodyPr/>
          <a:lstStyle/>
          <a:p>
            <a:fld id="{5F74FEF4-47FE-43C0-8A34-2652E10A11F5}" type="slidenum">
              <a:rPr lang="en-US" smtClean="0"/>
              <a:pPr/>
              <a:t>17</a:t>
            </a:fld>
            <a:endParaRPr lang="en-US"/>
          </a:p>
        </p:txBody>
      </p:sp>
    </p:spTree>
    <p:extLst>
      <p:ext uri="{BB962C8B-B14F-4D97-AF65-F5344CB8AC3E}">
        <p14:creationId xmlns:p14="http://schemas.microsoft.com/office/powerpoint/2010/main" val="107701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11" grpId="0" animBg="1"/>
      <p:bldP spid="12" grpId="0" animBg="1"/>
      <p:bldP spid="13" grpId="0" animBg="1"/>
      <p:bldP spid="14" grpId="0" animBg="1"/>
      <p:bldP spid="15" grpId="0" animBg="1"/>
      <p:bldP spid="16" grpId="0" animBg="1"/>
      <p:bldP spid="17" grpId="0" animBg="1"/>
      <p:bldP spid="18"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E113-9F26-4A58-BBFD-41B791640993}"/>
              </a:ext>
            </a:extLst>
          </p:cNvPr>
          <p:cNvSpPr>
            <a:spLocks noGrp="1"/>
          </p:cNvSpPr>
          <p:nvPr>
            <p:ph type="title"/>
          </p:nvPr>
        </p:nvSpPr>
        <p:spPr/>
        <p:txBody>
          <a:bodyPr/>
          <a:lstStyle/>
          <a:p>
            <a:r>
              <a:rPr lang="en-US" dirty="0" err="1"/>
              <a:t>PostGIS</a:t>
            </a:r>
            <a:r>
              <a:rPr lang="en-US" dirty="0"/>
              <a:t>: object data types</a:t>
            </a:r>
          </a:p>
        </p:txBody>
      </p:sp>
      <p:sp>
        <p:nvSpPr>
          <p:cNvPr id="3" name="Slide Number Placeholder 2">
            <a:extLst>
              <a:ext uri="{FF2B5EF4-FFF2-40B4-BE49-F238E27FC236}">
                <a16:creationId xmlns:a16="http://schemas.microsoft.com/office/drawing/2014/main" id="{91C0BD12-D163-4393-BFE2-9C4EAE2F4DB8}"/>
              </a:ext>
            </a:extLst>
          </p:cNvPr>
          <p:cNvSpPr>
            <a:spLocks noGrp="1"/>
          </p:cNvSpPr>
          <p:nvPr>
            <p:ph type="sldNum" sz="quarter" idx="12"/>
          </p:nvPr>
        </p:nvSpPr>
        <p:spPr/>
        <p:txBody>
          <a:bodyPr/>
          <a:lstStyle/>
          <a:p>
            <a:fld id="{5F74FEF4-47FE-43C0-8A34-2652E10A11F5}" type="slidenum">
              <a:rPr lang="en-US" smtClean="0"/>
              <a:pPr/>
              <a:t>18</a:t>
            </a:fld>
            <a:endParaRPr lang="en-US"/>
          </a:p>
        </p:txBody>
      </p:sp>
      <p:pic>
        <p:nvPicPr>
          <p:cNvPr id="5" name="Picture 4" descr="A screenshot of a cell phone&#10;&#10;Description automatically generated">
            <a:extLst>
              <a:ext uri="{FF2B5EF4-FFF2-40B4-BE49-F238E27FC236}">
                <a16:creationId xmlns:a16="http://schemas.microsoft.com/office/drawing/2014/main" id="{FFB1AC06-54CE-470B-BA7F-463DA210C0B1}"/>
              </a:ext>
            </a:extLst>
          </p:cNvPr>
          <p:cNvPicPr>
            <a:picLocks noChangeAspect="1"/>
          </p:cNvPicPr>
          <p:nvPr/>
        </p:nvPicPr>
        <p:blipFill>
          <a:blip r:embed="rId3"/>
          <a:stretch>
            <a:fillRect/>
          </a:stretch>
        </p:blipFill>
        <p:spPr>
          <a:xfrm>
            <a:off x="612228" y="1782624"/>
            <a:ext cx="7919545" cy="4419910"/>
          </a:xfrm>
          <a:prstGeom prst="rect">
            <a:avLst/>
          </a:prstGeom>
        </p:spPr>
      </p:pic>
    </p:spTree>
    <p:extLst>
      <p:ext uri="{BB962C8B-B14F-4D97-AF65-F5344CB8AC3E}">
        <p14:creationId xmlns:p14="http://schemas.microsoft.com/office/powerpoint/2010/main" val="4145765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DB04B-0EA1-4BD7-8F1A-242FC85C9CC2}"/>
              </a:ext>
            </a:extLst>
          </p:cNvPr>
          <p:cNvSpPr>
            <a:spLocks noGrp="1"/>
          </p:cNvSpPr>
          <p:nvPr>
            <p:ph type="title"/>
          </p:nvPr>
        </p:nvSpPr>
        <p:spPr/>
        <p:txBody>
          <a:bodyPr/>
          <a:lstStyle/>
          <a:p>
            <a:r>
              <a:rPr lang="en-US" dirty="0"/>
              <a:t>How can I find </a:t>
            </a:r>
            <a:r>
              <a:rPr lang="en-US" dirty="0">
                <a:solidFill>
                  <a:srgbClr val="C00000"/>
                </a:solidFill>
              </a:rPr>
              <a:t>relationships</a:t>
            </a:r>
            <a:r>
              <a:rPr lang="en-US" dirty="0"/>
              <a:t> of geographical areas?</a:t>
            </a:r>
          </a:p>
        </p:txBody>
      </p:sp>
      <p:sp>
        <p:nvSpPr>
          <p:cNvPr id="4" name="TextBox 3">
            <a:extLst>
              <a:ext uri="{FF2B5EF4-FFF2-40B4-BE49-F238E27FC236}">
                <a16:creationId xmlns:a16="http://schemas.microsoft.com/office/drawing/2014/main" id="{61C3E401-9BEF-40E4-B079-3FC8717A84E7}"/>
              </a:ext>
            </a:extLst>
          </p:cNvPr>
          <p:cNvSpPr txBox="1"/>
          <p:nvPr/>
        </p:nvSpPr>
        <p:spPr>
          <a:xfrm>
            <a:off x="1708297" y="2585959"/>
            <a:ext cx="6003852" cy="1569660"/>
          </a:xfrm>
          <a:prstGeom prst="rect">
            <a:avLst/>
          </a:prstGeom>
          <a:noFill/>
        </p:spPr>
        <p:txBody>
          <a:bodyPr wrap="square" rtlCol="0">
            <a:spAutoFit/>
          </a:bodyPr>
          <a:lstStyle/>
          <a:p>
            <a:pPr algn="ctr"/>
            <a:r>
              <a:rPr lang="en-US" sz="3200" dirty="0">
                <a:latin typeface="+mj-lt"/>
              </a:rPr>
              <a:t>learn relationships using </a:t>
            </a:r>
          </a:p>
          <a:p>
            <a:pPr algn="ctr"/>
            <a:r>
              <a:rPr lang="en-US" sz="3200" dirty="0">
                <a:solidFill>
                  <a:srgbClr val="C00000"/>
                </a:solidFill>
                <a:latin typeface="+mj-lt"/>
              </a:rPr>
              <a:t>network representation learning (NRL)</a:t>
            </a:r>
            <a:endParaRPr lang="en-US" sz="3600" dirty="0"/>
          </a:p>
        </p:txBody>
      </p:sp>
      <p:sp>
        <p:nvSpPr>
          <p:cNvPr id="3" name="Slide Number Placeholder 2">
            <a:extLst>
              <a:ext uri="{FF2B5EF4-FFF2-40B4-BE49-F238E27FC236}">
                <a16:creationId xmlns:a16="http://schemas.microsoft.com/office/drawing/2014/main" id="{39AF27B7-E5EC-4478-B921-6814293D70D6}"/>
              </a:ext>
            </a:extLst>
          </p:cNvPr>
          <p:cNvSpPr>
            <a:spLocks noGrp="1"/>
          </p:cNvSpPr>
          <p:nvPr>
            <p:ph type="sldNum" sz="quarter" idx="12"/>
          </p:nvPr>
        </p:nvSpPr>
        <p:spPr/>
        <p:txBody>
          <a:bodyPr/>
          <a:lstStyle/>
          <a:p>
            <a:fld id="{5F74FEF4-47FE-43C0-8A34-2652E10A11F5}" type="slidenum">
              <a:rPr lang="en-US" smtClean="0"/>
              <a:pPr/>
              <a:t>19</a:t>
            </a:fld>
            <a:endParaRPr lang="en-US"/>
          </a:p>
        </p:txBody>
      </p:sp>
    </p:spTree>
    <p:extLst>
      <p:ext uri="{BB962C8B-B14F-4D97-AF65-F5344CB8AC3E}">
        <p14:creationId xmlns:p14="http://schemas.microsoft.com/office/powerpoint/2010/main" val="324641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50D5A7-14EB-422A-BB1F-5696DD864D9F}"/>
                  </a:ext>
                </a:extLst>
              </p:cNvPr>
              <p:cNvSpPr txBox="1"/>
              <p:nvPr/>
            </p:nvSpPr>
            <p:spPr>
              <a:xfrm>
                <a:off x="3519980" y="5410200"/>
                <a:ext cx="2387761" cy="369332"/>
              </a:xfrm>
              <a:prstGeom prst="rect">
                <a:avLst/>
              </a:prstGeom>
              <a:noFill/>
            </p:spPr>
            <p:txBody>
              <a:bodyPr wrap="square" rtlCol="0">
                <a:spAutoFit/>
              </a:bodyPr>
              <a:lstStyle/>
              <a:p>
                <a:r>
                  <a:rPr lang="en-US" dirty="0"/>
                  <a:t>trajectories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aseline="-25000" dirty="0"/>
              </a:p>
            </p:txBody>
          </p:sp>
        </mc:Choice>
        <mc:Fallback xmlns="">
          <p:sp>
            <p:nvSpPr>
              <p:cNvPr id="4" name="TextBox 3">
                <a:extLst>
                  <a:ext uri="{FF2B5EF4-FFF2-40B4-BE49-F238E27FC236}">
                    <a16:creationId xmlns:a16="http://schemas.microsoft.com/office/drawing/2014/main" id="{2650D5A7-14EB-422A-BB1F-5696DD864D9F}"/>
                  </a:ext>
                </a:extLst>
              </p:cNvPr>
              <p:cNvSpPr txBox="1">
                <a:spLocks noRot="1" noChangeAspect="1" noMove="1" noResize="1" noEditPoints="1" noAdjustHandles="1" noChangeArrowheads="1" noChangeShapeType="1" noTextEdit="1"/>
              </p:cNvSpPr>
              <p:nvPr/>
            </p:nvSpPr>
            <p:spPr>
              <a:xfrm>
                <a:off x="3519980" y="5410200"/>
                <a:ext cx="2387761" cy="369332"/>
              </a:xfrm>
              <a:prstGeom prst="rect">
                <a:avLst/>
              </a:prstGeom>
              <a:blipFill>
                <a:blip r:embed="rId4"/>
                <a:stretch>
                  <a:fillRect l="-2041" t="-10000" b="-2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2A84266-A209-4322-AE28-49B8D60CEA1C}"/>
              </a:ext>
            </a:extLst>
          </p:cNvPr>
          <p:cNvSpPr txBox="1"/>
          <p:nvPr/>
        </p:nvSpPr>
        <p:spPr>
          <a:xfrm>
            <a:off x="2133600" y="5779532"/>
            <a:ext cx="4916731" cy="369332"/>
          </a:xfrm>
          <a:prstGeom prst="rect">
            <a:avLst/>
          </a:prstGeom>
          <a:noFill/>
        </p:spPr>
        <p:txBody>
          <a:bodyPr wrap="none" rtlCol="0">
            <a:spAutoFit/>
          </a:bodyPr>
          <a:lstStyle/>
          <a:p>
            <a:r>
              <a:rPr lang="en-US" dirty="0">
                <a:solidFill>
                  <a:srgbClr val="C00000"/>
                </a:solidFill>
              </a:rPr>
              <a:t>(spatiotemporal information of moving objects)</a:t>
            </a:r>
          </a:p>
        </p:txBody>
      </p:sp>
      <p:sp>
        <p:nvSpPr>
          <p:cNvPr id="2" name="Slide Number Placeholder 1">
            <a:extLst>
              <a:ext uri="{FF2B5EF4-FFF2-40B4-BE49-F238E27FC236}">
                <a16:creationId xmlns:a16="http://schemas.microsoft.com/office/drawing/2014/main" id="{E8CF7744-CA9B-4BC9-8DC7-2C84D430678D}"/>
              </a:ext>
            </a:extLst>
          </p:cNvPr>
          <p:cNvSpPr>
            <a:spLocks noGrp="1"/>
          </p:cNvSpPr>
          <p:nvPr>
            <p:ph type="sldNum" sz="quarter" idx="12"/>
          </p:nvPr>
        </p:nvSpPr>
        <p:spPr/>
        <p:txBody>
          <a:bodyPr/>
          <a:lstStyle/>
          <a:p>
            <a:fld id="{5F74FEF4-47FE-43C0-8A34-2652E10A11F5}" type="slidenum">
              <a:rPr lang="en-US" smtClean="0"/>
              <a:pPr/>
              <a:t>2</a:t>
            </a:fld>
            <a:endParaRPr lang="en-US"/>
          </a:p>
        </p:txBody>
      </p:sp>
      <p:pic>
        <p:nvPicPr>
          <p:cNvPr id="6" name="Picture 5" descr="A close up of a map&#10;&#10;Description automatically generated">
            <a:extLst>
              <a:ext uri="{FF2B5EF4-FFF2-40B4-BE49-F238E27FC236}">
                <a16:creationId xmlns:a16="http://schemas.microsoft.com/office/drawing/2014/main" id="{E868194E-FFE7-4713-AA99-4D96E4826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6172" y="709136"/>
            <a:ext cx="6391656" cy="4453314"/>
          </a:xfrm>
          <a:prstGeom prst="rect">
            <a:avLst/>
          </a:prstGeom>
        </p:spPr>
      </p:pic>
    </p:spTree>
    <p:extLst>
      <p:ext uri="{BB962C8B-B14F-4D97-AF65-F5344CB8AC3E}">
        <p14:creationId xmlns:p14="http://schemas.microsoft.com/office/powerpoint/2010/main" val="36645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D3A7-B614-4CA0-B939-F35C11FD3C48}"/>
              </a:ext>
            </a:extLst>
          </p:cNvPr>
          <p:cNvSpPr>
            <a:spLocks noGrp="1"/>
          </p:cNvSpPr>
          <p:nvPr>
            <p:ph type="title"/>
          </p:nvPr>
        </p:nvSpPr>
        <p:spPr/>
        <p:txBody>
          <a:bodyPr/>
          <a:lstStyle/>
          <a:p>
            <a:r>
              <a:rPr lang="en-US" dirty="0"/>
              <a:t>Network Representation Learning </a:t>
            </a:r>
            <a:br>
              <a:rPr lang="en-US" dirty="0"/>
            </a:br>
            <a:r>
              <a:rPr lang="en-US" dirty="0"/>
              <a:t>(NRL)</a:t>
            </a:r>
          </a:p>
        </p:txBody>
      </p:sp>
      <p:sp>
        <p:nvSpPr>
          <p:cNvPr id="3" name="Text Placeholder 2">
            <a:extLst>
              <a:ext uri="{FF2B5EF4-FFF2-40B4-BE49-F238E27FC236}">
                <a16:creationId xmlns:a16="http://schemas.microsoft.com/office/drawing/2014/main" id="{FBD4F03B-5DCE-417E-B959-2F5C23ADA6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8881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3A44-8799-4B2A-9AD9-FE54E668A0E0}"/>
              </a:ext>
            </a:extLst>
          </p:cNvPr>
          <p:cNvSpPr>
            <a:spLocks noGrp="1"/>
          </p:cNvSpPr>
          <p:nvPr>
            <p:ph type="title"/>
          </p:nvPr>
        </p:nvSpPr>
        <p:spPr/>
        <p:txBody>
          <a:bodyPr/>
          <a:lstStyle/>
          <a:p>
            <a:r>
              <a:rPr lang="en-US"/>
              <a:t>Network Representation Learning (NRL)</a:t>
            </a:r>
          </a:p>
        </p:txBody>
      </p:sp>
      <p:grpSp>
        <p:nvGrpSpPr>
          <p:cNvPr id="4" name="Group 1">
            <a:extLst>
              <a:ext uri="{FF2B5EF4-FFF2-40B4-BE49-F238E27FC236}">
                <a16:creationId xmlns:a16="http://schemas.microsoft.com/office/drawing/2014/main" id="{FB976C6A-3884-41C7-8820-9C5F79377691}"/>
              </a:ext>
            </a:extLst>
          </p:cNvPr>
          <p:cNvGrpSpPr/>
          <p:nvPr/>
        </p:nvGrpSpPr>
        <p:grpSpPr>
          <a:xfrm>
            <a:off x="5652801" y="1895348"/>
            <a:ext cx="3138073" cy="1885267"/>
            <a:chOff x="0" y="0"/>
            <a:chExt cx="3138072" cy="1923570"/>
          </a:xfrm>
        </p:grpSpPr>
        <p:sp>
          <p:nvSpPr>
            <p:cNvPr id="5" name="Line">
              <a:extLst>
                <a:ext uri="{FF2B5EF4-FFF2-40B4-BE49-F238E27FC236}">
                  <a16:creationId xmlns:a16="http://schemas.microsoft.com/office/drawing/2014/main" id="{BD14073D-5277-44F2-8C44-1A849ED9A904}"/>
                </a:ext>
              </a:extLst>
            </p:cNvPr>
            <p:cNvSpPr/>
            <p:nvPr/>
          </p:nvSpPr>
          <p:spPr>
            <a:xfrm flipV="1">
              <a:off x="1441660" y="-1"/>
              <a:ext cx="7" cy="1923572"/>
            </a:xfrm>
            <a:prstGeom prst="line">
              <a:avLst/>
            </a:prstGeom>
            <a:noFill/>
            <a:ln w="25400" cap="flat">
              <a:solidFill>
                <a:srgbClr val="C00000"/>
              </a:solidFill>
              <a:prstDash val="solid"/>
              <a:round/>
            </a:ln>
            <a:effectLst/>
          </p:spPr>
          <p:txBody>
            <a:bodyPr wrap="square" lIns="45718" tIns="45718" rIns="45718" bIns="45718" numCol="1" anchor="t">
              <a:noAutofit/>
            </a:bodyPr>
            <a:lstStyle/>
            <a:p>
              <a:endParaRPr>
                <a:solidFill>
                  <a:srgbClr val="C00000"/>
                </a:solidFill>
              </a:endParaRPr>
            </a:p>
          </p:txBody>
        </p:sp>
        <p:sp>
          <p:nvSpPr>
            <p:cNvPr id="6" name="Line">
              <a:extLst>
                <a:ext uri="{FF2B5EF4-FFF2-40B4-BE49-F238E27FC236}">
                  <a16:creationId xmlns:a16="http://schemas.microsoft.com/office/drawing/2014/main" id="{5079C6BE-24FD-469B-80E2-D435F7A31232}"/>
                </a:ext>
              </a:extLst>
            </p:cNvPr>
            <p:cNvSpPr/>
            <p:nvPr/>
          </p:nvSpPr>
          <p:spPr>
            <a:xfrm>
              <a:off x="-1" y="1015594"/>
              <a:ext cx="3138073" cy="5"/>
            </a:xfrm>
            <a:prstGeom prst="line">
              <a:avLst/>
            </a:prstGeom>
            <a:noFill/>
            <a:ln w="25400" cap="flat">
              <a:solidFill>
                <a:srgbClr val="C00000"/>
              </a:solidFill>
              <a:prstDash val="solid"/>
              <a:round/>
            </a:ln>
            <a:effectLst/>
          </p:spPr>
          <p:txBody>
            <a:bodyPr wrap="square" lIns="45718" tIns="45718" rIns="45718" bIns="45718" numCol="1" anchor="t">
              <a:noAutofit/>
            </a:bodyPr>
            <a:lstStyle/>
            <a:p>
              <a:endParaRPr>
                <a:solidFill>
                  <a:srgbClr val="C00000"/>
                </a:solidFill>
              </a:endParaRPr>
            </a:p>
          </p:txBody>
        </p:sp>
        <p:sp>
          <p:nvSpPr>
            <p:cNvPr id="7" name="Circle">
              <a:extLst>
                <a:ext uri="{FF2B5EF4-FFF2-40B4-BE49-F238E27FC236}">
                  <a16:creationId xmlns:a16="http://schemas.microsoft.com/office/drawing/2014/main" id="{7307EAB5-1D5C-4565-A973-D42DC62DF491}"/>
                </a:ext>
              </a:extLst>
            </p:cNvPr>
            <p:cNvSpPr/>
            <p:nvPr/>
          </p:nvSpPr>
          <p:spPr>
            <a:xfrm>
              <a:off x="869058" y="326450"/>
              <a:ext cx="120621" cy="117237"/>
            </a:xfrm>
            <a:prstGeom prst="ellipse">
              <a:avLst/>
            </a:prstGeom>
            <a:solidFill>
              <a:srgbClr val="EC4E67"/>
            </a:solidFill>
            <a:ln w="25400" cap="flat">
              <a:solidFill>
                <a:srgbClr val="C00000"/>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solidFill>
                  <a:srgbClr val="C00000"/>
                </a:solidFill>
              </a:endParaRPr>
            </a:p>
          </p:txBody>
        </p:sp>
        <p:sp>
          <p:nvSpPr>
            <p:cNvPr id="8" name="Circle">
              <a:extLst>
                <a:ext uri="{FF2B5EF4-FFF2-40B4-BE49-F238E27FC236}">
                  <a16:creationId xmlns:a16="http://schemas.microsoft.com/office/drawing/2014/main" id="{2FF4575A-444E-4561-9978-7C8AFC755F29}"/>
                </a:ext>
              </a:extLst>
            </p:cNvPr>
            <p:cNvSpPr/>
            <p:nvPr/>
          </p:nvSpPr>
          <p:spPr>
            <a:xfrm>
              <a:off x="2293027" y="232227"/>
              <a:ext cx="120619" cy="117237"/>
            </a:xfrm>
            <a:prstGeom prst="ellipse">
              <a:avLst/>
            </a:prstGeom>
            <a:solidFill>
              <a:srgbClr val="EC4E67"/>
            </a:solidFill>
            <a:ln w="25400" cap="flat">
              <a:solidFill>
                <a:srgbClr val="C00000"/>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solidFill>
                  <a:srgbClr val="C00000"/>
                </a:solidFill>
              </a:endParaRPr>
            </a:p>
          </p:txBody>
        </p:sp>
        <p:sp>
          <p:nvSpPr>
            <p:cNvPr id="9" name="Circle">
              <a:extLst>
                <a:ext uri="{FF2B5EF4-FFF2-40B4-BE49-F238E27FC236}">
                  <a16:creationId xmlns:a16="http://schemas.microsoft.com/office/drawing/2014/main" id="{F0788F2A-FCE0-431E-8987-7638452A3A28}"/>
                </a:ext>
              </a:extLst>
            </p:cNvPr>
            <p:cNvSpPr/>
            <p:nvPr/>
          </p:nvSpPr>
          <p:spPr>
            <a:xfrm>
              <a:off x="2127275" y="598007"/>
              <a:ext cx="120619" cy="117237"/>
            </a:xfrm>
            <a:prstGeom prst="ellipse">
              <a:avLst/>
            </a:prstGeom>
            <a:solidFill>
              <a:srgbClr val="EC4E67"/>
            </a:solidFill>
            <a:ln w="25400" cap="flat">
              <a:solidFill>
                <a:srgbClr val="C00000"/>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solidFill>
                  <a:srgbClr val="C00000"/>
                </a:solidFill>
              </a:endParaRPr>
            </a:p>
          </p:txBody>
        </p:sp>
        <p:sp>
          <p:nvSpPr>
            <p:cNvPr id="10" name="Circle">
              <a:extLst>
                <a:ext uri="{FF2B5EF4-FFF2-40B4-BE49-F238E27FC236}">
                  <a16:creationId xmlns:a16="http://schemas.microsoft.com/office/drawing/2014/main" id="{0A40764D-EEBE-4137-B491-A75CAB0BA043}"/>
                </a:ext>
              </a:extLst>
            </p:cNvPr>
            <p:cNvSpPr/>
            <p:nvPr/>
          </p:nvSpPr>
          <p:spPr>
            <a:xfrm>
              <a:off x="1509467" y="654480"/>
              <a:ext cx="120619" cy="117237"/>
            </a:xfrm>
            <a:prstGeom prst="ellipse">
              <a:avLst/>
            </a:prstGeom>
            <a:solidFill>
              <a:srgbClr val="EC4E67"/>
            </a:solidFill>
            <a:ln w="25400" cap="flat">
              <a:solidFill>
                <a:srgbClr val="C00000"/>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solidFill>
                  <a:srgbClr val="C00000"/>
                </a:solidFill>
              </a:endParaRPr>
            </a:p>
          </p:txBody>
        </p:sp>
        <p:sp>
          <p:nvSpPr>
            <p:cNvPr id="11" name="Circle">
              <a:extLst>
                <a:ext uri="{FF2B5EF4-FFF2-40B4-BE49-F238E27FC236}">
                  <a16:creationId xmlns:a16="http://schemas.microsoft.com/office/drawing/2014/main" id="{0DEE1820-2266-4C2D-A985-D01518B47B96}"/>
                </a:ext>
              </a:extLst>
            </p:cNvPr>
            <p:cNvSpPr/>
            <p:nvPr/>
          </p:nvSpPr>
          <p:spPr>
            <a:xfrm>
              <a:off x="2127275" y="1233999"/>
              <a:ext cx="120619" cy="117237"/>
            </a:xfrm>
            <a:prstGeom prst="ellipse">
              <a:avLst/>
            </a:prstGeom>
            <a:solidFill>
              <a:srgbClr val="EC4E67"/>
            </a:solidFill>
            <a:ln w="25400" cap="flat">
              <a:solidFill>
                <a:srgbClr val="C00000"/>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solidFill>
                  <a:srgbClr val="C00000"/>
                </a:solidFill>
              </a:endParaRPr>
            </a:p>
          </p:txBody>
        </p:sp>
        <p:sp>
          <p:nvSpPr>
            <p:cNvPr id="12" name="Circle">
              <a:extLst>
                <a:ext uri="{FF2B5EF4-FFF2-40B4-BE49-F238E27FC236}">
                  <a16:creationId xmlns:a16="http://schemas.microsoft.com/office/drawing/2014/main" id="{B038FAE3-8E41-47DB-9C77-E276C97177A3}"/>
                </a:ext>
              </a:extLst>
            </p:cNvPr>
            <p:cNvSpPr/>
            <p:nvPr/>
          </p:nvSpPr>
          <p:spPr>
            <a:xfrm>
              <a:off x="1577277" y="1421072"/>
              <a:ext cx="120619" cy="117237"/>
            </a:xfrm>
            <a:prstGeom prst="ellipse">
              <a:avLst/>
            </a:prstGeom>
            <a:solidFill>
              <a:srgbClr val="EC4E67"/>
            </a:solidFill>
            <a:ln w="25400" cap="flat">
              <a:solidFill>
                <a:srgbClr val="C00000"/>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solidFill>
                  <a:srgbClr val="C00000"/>
                </a:solidFill>
              </a:endParaRPr>
            </a:p>
          </p:txBody>
        </p:sp>
        <p:sp>
          <p:nvSpPr>
            <p:cNvPr id="13" name="Circle">
              <a:extLst>
                <a:ext uri="{FF2B5EF4-FFF2-40B4-BE49-F238E27FC236}">
                  <a16:creationId xmlns:a16="http://schemas.microsoft.com/office/drawing/2014/main" id="{9187D369-FDD6-419E-B4CF-251B17C693B4}"/>
                </a:ext>
              </a:extLst>
            </p:cNvPr>
            <p:cNvSpPr/>
            <p:nvPr/>
          </p:nvSpPr>
          <p:spPr>
            <a:xfrm>
              <a:off x="1079958" y="1144425"/>
              <a:ext cx="120621" cy="117237"/>
            </a:xfrm>
            <a:prstGeom prst="ellipse">
              <a:avLst/>
            </a:prstGeom>
            <a:solidFill>
              <a:srgbClr val="EC4E67"/>
            </a:solidFill>
            <a:ln w="25400" cap="flat">
              <a:solidFill>
                <a:srgbClr val="C00000"/>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solidFill>
                  <a:srgbClr val="C00000"/>
                </a:solidFill>
              </a:endParaRPr>
            </a:p>
          </p:txBody>
        </p:sp>
        <p:sp>
          <p:nvSpPr>
            <p:cNvPr id="14" name="Circle">
              <a:extLst>
                <a:ext uri="{FF2B5EF4-FFF2-40B4-BE49-F238E27FC236}">
                  <a16:creationId xmlns:a16="http://schemas.microsoft.com/office/drawing/2014/main" id="{5D0757EE-1AF8-47BF-8A34-A091CC8AF9AE}"/>
                </a:ext>
              </a:extLst>
            </p:cNvPr>
            <p:cNvSpPr/>
            <p:nvPr/>
          </p:nvSpPr>
          <p:spPr>
            <a:xfrm>
              <a:off x="1765632" y="400017"/>
              <a:ext cx="120621" cy="117237"/>
            </a:xfrm>
            <a:prstGeom prst="ellipse">
              <a:avLst/>
            </a:prstGeom>
            <a:solidFill>
              <a:srgbClr val="EC4E67"/>
            </a:solidFill>
            <a:ln w="25400" cap="flat">
              <a:solidFill>
                <a:srgbClr val="C00000"/>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solidFill>
                  <a:srgbClr val="C00000"/>
                </a:solidFill>
              </a:endParaRPr>
            </a:p>
          </p:txBody>
        </p:sp>
      </p:grpSp>
      <p:grpSp>
        <p:nvGrpSpPr>
          <p:cNvPr id="15" name="Group">
            <a:extLst>
              <a:ext uri="{FF2B5EF4-FFF2-40B4-BE49-F238E27FC236}">
                <a16:creationId xmlns:a16="http://schemas.microsoft.com/office/drawing/2014/main" id="{54EE267F-4100-44CC-9573-EF91267A2789}"/>
              </a:ext>
            </a:extLst>
          </p:cNvPr>
          <p:cNvGrpSpPr/>
          <p:nvPr/>
        </p:nvGrpSpPr>
        <p:grpSpPr>
          <a:xfrm>
            <a:off x="776173" y="2057407"/>
            <a:ext cx="2905890" cy="1684910"/>
            <a:chOff x="0" y="0"/>
            <a:chExt cx="3030322" cy="1755269"/>
          </a:xfrm>
        </p:grpSpPr>
        <p:sp>
          <p:nvSpPr>
            <p:cNvPr id="16" name="Circle">
              <a:extLst>
                <a:ext uri="{FF2B5EF4-FFF2-40B4-BE49-F238E27FC236}">
                  <a16:creationId xmlns:a16="http://schemas.microsoft.com/office/drawing/2014/main" id="{F4C9D96D-CE36-4FFF-B19C-021AB34A9943}"/>
                </a:ext>
              </a:extLst>
            </p:cNvPr>
            <p:cNvSpPr/>
            <p:nvPr/>
          </p:nvSpPr>
          <p:spPr>
            <a:xfrm>
              <a:off x="-1" y="850955"/>
              <a:ext cx="275213" cy="27521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solidFill>
                  <a:srgbClr val="C00000"/>
                </a:solidFill>
              </a:endParaRPr>
            </a:p>
          </p:txBody>
        </p:sp>
        <p:grpSp>
          <p:nvGrpSpPr>
            <p:cNvPr id="17" name="Group">
              <a:extLst>
                <a:ext uri="{FF2B5EF4-FFF2-40B4-BE49-F238E27FC236}">
                  <a16:creationId xmlns:a16="http://schemas.microsoft.com/office/drawing/2014/main" id="{FD0C39B9-982B-40C6-9FE2-0DFE28B4A918}"/>
                </a:ext>
              </a:extLst>
            </p:cNvPr>
            <p:cNvGrpSpPr/>
            <p:nvPr/>
          </p:nvGrpSpPr>
          <p:grpSpPr>
            <a:xfrm>
              <a:off x="137592" y="137594"/>
              <a:ext cx="2757184" cy="1480069"/>
              <a:chOff x="0" y="-1"/>
              <a:chExt cx="2757183" cy="1480068"/>
            </a:xfrm>
          </p:grpSpPr>
          <p:sp>
            <p:nvSpPr>
              <p:cNvPr id="29" name="Connection Line">
                <a:extLst>
                  <a:ext uri="{FF2B5EF4-FFF2-40B4-BE49-F238E27FC236}">
                    <a16:creationId xmlns:a16="http://schemas.microsoft.com/office/drawing/2014/main" id="{F8078D70-52CC-4B53-A2AC-594037B0551E}"/>
                  </a:ext>
                </a:extLst>
              </p:cNvPr>
              <p:cNvSpPr/>
              <p:nvPr/>
            </p:nvSpPr>
            <p:spPr>
              <a:xfrm flipV="1">
                <a:off x="-1" y="0"/>
                <a:ext cx="338161" cy="900833"/>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solidFill>
                    <a:srgbClr val="C00000"/>
                  </a:solidFill>
                </a:endParaRPr>
              </a:p>
            </p:txBody>
          </p:sp>
          <p:sp>
            <p:nvSpPr>
              <p:cNvPr id="30" name="Connection Line">
                <a:extLst>
                  <a:ext uri="{FF2B5EF4-FFF2-40B4-BE49-F238E27FC236}">
                    <a16:creationId xmlns:a16="http://schemas.microsoft.com/office/drawing/2014/main" id="{0DC380B4-4BAB-4068-8EEA-4D0BECEEA4C5}"/>
                  </a:ext>
                </a:extLst>
              </p:cNvPr>
              <p:cNvSpPr/>
              <p:nvPr/>
            </p:nvSpPr>
            <p:spPr>
              <a:xfrm>
                <a:off x="338155" y="-2"/>
                <a:ext cx="1123791" cy="6"/>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solidFill>
                    <a:srgbClr val="C00000"/>
                  </a:solidFill>
                </a:endParaRPr>
              </a:p>
            </p:txBody>
          </p:sp>
          <p:sp>
            <p:nvSpPr>
              <p:cNvPr id="31" name="Connection Line">
                <a:extLst>
                  <a:ext uri="{FF2B5EF4-FFF2-40B4-BE49-F238E27FC236}">
                    <a16:creationId xmlns:a16="http://schemas.microsoft.com/office/drawing/2014/main" id="{AFC4B9A5-C729-4116-8F61-F6290EE5020A}"/>
                  </a:ext>
                </a:extLst>
              </p:cNvPr>
              <p:cNvSpPr/>
              <p:nvPr/>
            </p:nvSpPr>
            <p:spPr>
              <a:xfrm flipH="1" flipV="1">
                <a:off x="338157" y="1"/>
                <a:ext cx="651009" cy="709244"/>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solidFill>
                    <a:srgbClr val="C00000"/>
                  </a:solidFill>
                </a:endParaRPr>
              </a:p>
            </p:txBody>
          </p:sp>
          <p:sp>
            <p:nvSpPr>
              <p:cNvPr id="32" name="Connection Line">
                <a:extLst>
                  <a:ext uri="{FF2B5EF4-FFF2-40B4-BE49-F238E27FC236}">
                    <a16:creationId xmlns:a16="http://schemas.microsoft.com/office/drawing/2014/main" id="{5902BABF-156D-49FE-94C9-8D5979DD7B5E}"/>
                  </a:ext>
                </a:extLst>
              </p:cNvPr>
              <p:cNvSpPr/>
              <p:nvPr/>
            </p:nvSpPr>
            <p:spPr>
              <a:xfrm>
                <a:off x="989157" y="709237"/>
                <a:ext cx="579610" cy="721812"/>
              </a:xfrm>
              <a:prstGeom prst="line">
                <a:avLst/>
              </a:prstGeom>
              <a:noFill/>
              <a:ln w="25400" cap="flat">
                <a:solidFill>
                  <a:srgbClr val="4F81BD"/>
                </a:solidFill>
                <a:prstDash val="solid"/>
                <a:miter lim="400000"/>
              </a:ln>
              <a:effectLst/>
            </p:spPr>
            <p:txBody>
              <a:bodyPr wrap="square" lIns="45718" tIns="45718" rIns="45718" bIns="45718" numCol="1" anchor="t">
                <a:noAutofit/>
              </a:bodyPr>
              <a:lstStyle/>
              <a:p>
                <a:endParaRPr>
                  <a:solidFill>
                    <a:srgbClr val="C00000"/>
                  </a:solidFill>
                </a:endParaRPr>
              </a:p>
            </p:txBody>
          </p:sp>
          <p:sp>
            <p:nvSpPr>
              <p:cNvPr id="33" name="Connection Line">
                <a:extLst>
                  <a:ext uri="{FF2B5EF4-FFF2-40B4-BE49-F238E27FC236}">
                    <a16:creationId xmlns:a16="http://schemas.microsoft.com/office/drawing/2014/main" id="{71A1F9FA-027C-411E-8765-90F786E67851}"/>
                  </a:ext>
                </a:extLst>
              </p:cNvPr>
              <p:cNvSpPr/>
              <p:nvPr/>
            </p:nvSpPr>
            <p:spPr>
              <a:xfrm flipV="1">
                <a:off x="1568765" y="587670"/>
                <a:ext cx="304411" cy="843381"/>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solidFill>
                    <a:srgbClr val="C00000"/>
                  </a:solidFill>
                </a:endParaRPr>
              </a:p>
            </p:txBody>
          </p:sp>
          <p:sp>
            <p:nvSpPr>
              <p:cNvPr id="34" name="Connection Line">
                <a:extLst>
                  <a:ext uri="{FF2B5EF4-FFF2-40B4-BE49-F238E27FC236}">
                    <a16:creationId xmlns:a16="http://schemas.microsoft.com/office/drawing/2014/main" id="{A951792B-4FA3-43BF-B967-76600644578C}"/>
                  </a:ext>
                </a:extLst>
              </p:cNvPr>
              <p:cNvSpPr/>
              <p:nvPr/>
            </p:nvSpPr>
            <p:spPr>
              <a:xfrm flipV="1">
                <a:off x="1568765" y="428881"/>
                <a:ext cx="1188416" cy="1002171"/>
              </a:xfrm>
              <a:prstGeom prst="line">
                <a:avLst/>
              </a:prstGeom>
              <a:noFill/>
              <a:ln w="25400" cap="flat">
                <a:solidFill>
                  <a:srgbClr val="4F81BD"/>
                </a:solidFill>
                <a:prstDash val="solid"/>
                <a:miter lim="400000"/>
              </a:ln>
              <a:effectLst/>
            </p:spPr>
            <p:txBody>
              <a:bodyPr wrap="square" lIns="45718" tIns="45718" rIns="45718" bIns="45718" numCol="1" anchor="t">
                <a:noAutofit/>
              </a:bodyPr>
              <a:lstStyle/>
              <a:p>
                <a:endParaRPr>
                  <a:solidFill>
                    <a:srgbClr val="C00000"/>
                  </a:solidFill>
                </a:endParaRPr>
              </a:p>
            </p:txBody>
          </p:sp>
          <p:sp>
            <p:nvSpPr>
              <p:cNvPr id="35" name="Connection Line">
                <a:extLst>
                  <a:ext uri="{FF2B5EF4-FFF2-40B4-BE49-F238E27FC236}">
                    <a16:creationId xmlns:a16="http://schemas.microsoft.com/office/drawing/2014/main" id="{4463F2A7-A55F-4472-AC4A-FA4CB3943528}"/>
                  </a:ext>
                </a:extLst>
              </p:cNvPr>
              <p:cNvSpPr/>
              <p:nvPr/>
            </p:nvSpPr>
            <p:spPr>
              <a:xfrm flipV="1">
                <a:off x="2665739" y="428883"/>
                <a:ext cx="91444" cy="818465"/>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solidFill>
                    <a:srgbClr val="C00000"/>
                  </a:solidFill>
                </a:endParaRPr>
              </a:p>
            </p:txBody>
          </p:sp>
          <p:sp>
            <p:nvSpPr>
              <p:cNvPr id="36" name="Connection Line">
                <a:extLst>
                  <a:ext uri="{FF2B5EF4-FFF2-40B4-BE49-F238E27FC236}">
                    <a16:creationId xmlns:a16="http://schemas.microsoft.com/office/drawing/2014/main" id="{2C59680F-C026-41BF-9A44-CD863B8B27AF}"/>
                  </a:ext>
                </a:extLst>
              </p:cNvPr>
              <p:cNvSpPr/>
              <p:nvPr/>
            </p:nvSpPr>
            <p:spPr>
              <a:xfrm>
                <a:off x="0" y="900824"/>
                <a:ext cx="338161" cy="579244"/>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solidFill>
                    <a:srgbClr val="C00000"/>
                  </a:solidFill>
                </a:endParaRPr>
              </a:p>
            </p:txBody>
          </p:sp>
          <p:sp>
            <p:nvSpPr>
              <p:cNvPr id="37" name="Connection Line">
                <a:extLst>
                  <a:ext uri="{FF2B5EF4-FFF2-40B4-BE49-F238E27FC236}">
                    <a16:creationId xmlns:a16="http://schemas.microsoft.com/office/drawing/2014/main" id="{CC1D2732-A892-4E03-974A-81B9105CDBD4}"/>
                  </a:ext>
                </a:extLst>
              </p:cNvPr>
              <p:cNvSpPr/>
              <p:nvPr/>
            </p:nvSpPr>
            <p:spPr>
              <a:xfrm flipH="1" flipV="1">
                <a:off x="1461944" y="0"/>
                <a:ext cx="411232" cy="587677"/>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solidFill>
                    <a:srgbClr val="C00000"/>
                  </a:solidFill>
                </a:endParaRPr>
              </a:p>
            </p:txBody>
          </p:sp>
          <p:sp>
            <p:nvSpPr>
              <p:cNvPr id="38" name="Connection Line">
                <a:extLst>
                  <a:ext uri="{FF2B5EF4-FFF2-40B4-BE49-F238E27FC236}">
                    <a16:creationId xmlns:a16="http://schemas.microsoft.com/office/drawing/2014/main" id="{629D654C-1D05-45B0-923D-BA0A83A01EEF}"/>
                  </a:ext>
                </a:extLst>
              </p:cNvPr>
              <p:cNvSpPr/>
              <p:nvPr/>
            </p:nvSpPr>
            <p:spPr>
              <a:xfrm flipV="1">
                <a:off x="989158" y="0"/>
                <a:ext cx="472789" cy="709245"/>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solidFill>
                    <a:srgbClr val="C00000"/>
                  </a:solidFill>
                </a:endParaRPr>
              </a:p>
            </p:txBody>
          </p:sp>
        </p:grpSp>
        <p:sp>
          <p:nvSpPr>
            <p:cNvPr id="18" name="Circle">
              <a:extLst>
                <a:ext uri="{FF2B5EF4-FFF2-40B4-BE49-F238E27FC236}">
                  <a16:creationId xmlns:a16="http://schemas.microsoft.com/office/drawing/2014/main" id="{BE93A94D-1ED8-4A35-BC8C-4BCC55E9895D}"/>
                </a:ext>
              </a:extLst>
            </p:cNvPr>
            <p:cNvSpPr/>
            <p:nvPr/>
          </p:nvSpPr>
          <p:spPr>
            <a:xfrm>
              <a:off x="1461935" y="-1"/>
              <a:ext cx="275214" cy="275211"/>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solidFill>
                  <a:srgbClr val="C00000"/>
                </a:solidFill>
              </a:endParaRPr>
            </a:p>
          </p:txBody>
        </p:sp>
        <p:sp>
          <p:nvSpPr>
            <p:cNvPr id="19" name="Circle">
              <a:extLst>
                <a:ext uri="{FF2B5EF4-FFF2-40B4-BE49-F238E27FC236}">
                  <a16:creationId xmlns:a16="http://schemas.microsoft.com/office/drawing/2014/main" id="{92B14A0A-9A18-4E27-B51F-A579D3502381}"/>
                </a:ext>
              </a:extLst>
            </p:cNvPr>
            <p:cNvSpPr/>
            <p:nvPr/>
          </p:nvSpPr>
          <p:spPr>
            <a:xfrm>
              <a:off x="338154" y="-1"/>
              <a:ext cx="275213" cy="275211"/>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solidFill>
                  <a:srgbClr val="C00000"/>
                </a:solidFill>
              </a:endParaRPr>
            </a:p>
          </p:txBody>
        </p:sp>
        <p:sp>
          <p:nvSpPr>
            <p:cNvPr id="20" name="Circle">
              <a:extLst>
                <a:ext uri="{FF2B5EF4-FFF2-40B4-BE49-F238E27FC236}">
                  <a16:creationId xmlns:a16="http://schemas.microsoft.com/office/drawing/2014/main" id="{45042915-8821-4DEF-9B8E-521B75076BB2}"/>
                </a:ext>
              </a:extLst>
            </p:cNvPr>
            <p:cNvSpPr/>
            <p:nvPr/>
          </p:nvSpPr>
          <p:spPr>
            <a:xfrm>
              <a:off x="2755109" y="359782"/>
              <a:ext cx="275213" cy="27521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solidFill>
                  <a:srgbClr val="C00000"/>
                </a:solidFill>
              </a:endParaRPr>
            </a:p>
          </p:txBody>
        </p:sp>
        <p:sp>
          <p:nvSpPr>
            <p:cNvPr id="21" name="Circle">
              <a:extLst>
                <a:ext uri="{FF2B5EF4-FFF2-40B4-BE49-F238E27FC236}">
                  <a16:creationId xmlns:a16="http://schemas.microsoft.com/office/drawing/2014/main" id="{9C07FDEA-B5DF-4654-A280-31574EB6A854}"/>
                </a:ext>
              </a:extLst>
            </p:cNvPr>
            <p:cNvSpPr/>
            <p:nvPr/>
          </p:nvSpPr>
          <p:spPr>
            <a:xfrm>
              <a:off x="989154" y="709233"/>
              <a:ext cx="275213" cy="27521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solidFill>
                  <a:srgbClr val="C00000"/>
                </a:solidFill>
              </a:endParaRPr>
            </a:p>
          </p:txBody>
        </p:sp>
        <p:sp>
          <p:nvSpPr>
            <p:cNvPr id="22" name="Circle">
              <a:extLst>
                <a:ext uri="{FF2B5EF4-FFF2-40B4-BE49-F238E27FC236}">
                  <a16:creationId xmlns:a16="http://schemas.microsoft.com/office/drawing/2014/main" id="{4F391F4C-D2C8-4DB9-A050-AAFC23FA78E9}"/>
                </a:ext>
              </a:extLst>
            </p:cNvPr>
            <p:cNvSpPr/>
            <p:nvPr/>
          </p:nvSpPr>
          <p:spPr>
            <a:xfrm>
              <a:off x="1873161" y="587666"/>
              <a:ext cx="275213" cy="27521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solidFill>
                  <a:srgbClr val="C00000"/>
                </a:solidFill>
              </a:endParaRPr>
            </a:p>
          </p:txBody>
        </p:sp>
        <p:sp>
          <p:nvSpPr>
            <p:cNvPr id="23" name="Circle">
              <a:extLst>
                <a:ext uri="{FF2B5EF4-FFF2-40B4-BE49-F238E27FC236}">
                  <a16:creationId xmlns:a16="http://schemas.microsoft.com/office/drawing/2014/main" id="{EA3AC23B-4030-4E85-AEDB-F8562DB2A451}"/>
                </a:ext>
              </a:extLst>
            </p:cNvPr>
            <p:cNvSpPr/>
            <p:nvPr/>
          </p:nvSpPr>
          <p:spPr>
            <a:xfrm>
              <a:off x="2665727" y="1247334"/>
              <a:ext cx="275213" cy="27521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solidFill>
                  <a:srgbClr val="C00000"/>
                </a:solidFill>
              </a:endParaRPr>
            </a:p>
          </p:txBody>
        </p:sp>
        <p:sp>
          <p:nvSpPr>
            <p:cNvPr id="24" name="Circle">
              <a:extLst>
                <a:ext uri="{FF2B5EF4-FFF2-40B4-BE49-F238E27FC236}">
                  <a16:creationId xmlns:a16="http://schemas.microsoft.com/office/drawing/2014/main" id="{6B121124-14A0-4B00-8240-CD0534C472D9}"/>
                </a:ext>
              </a:extLst>
            </p:cNvPr>
            <p:cNvSpPr/>
            <p:nvPr/>
          </p:nvSpPr>
          <p:spPr>
            <a:xfrm>
              <a:off x="1568758" y="1431036"/>
              <a:ext cx="275213" cy="275211"/>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solidFill>
                  <a:srgbClr val="C00000"/>
                </a:solidFill>
              </a:endParaRPr>
            </a:p>
          </p:txBody>
        </p:sp>
        <p:sp>
          <p:nvSpPr>
            <p:cNvPr id="25" name="Circle">
              <a:extLst>
                <a:ext uri="{FF2B5EF4-FFF2-40B4-BE49-F238E27FC236}">
                  <a16:creationId xmlns:a16="http://schemas.microsoft.com/office/drawing/2014/main" id="{FD35C48C-7452-4870-B6CB-BC2F4E4E8A20}"/>
                </a:ext>
              </a:extLst>
            </p:cNvPr>
            <p:cNvSpPr/>
            <p:nvPr/>
          </p:nvSpPr>
          <p:spPr>
            <a:xfrm>
              <a:off x="338154" y="1480056"/>
              <a:ext cx="275213" cy="27521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solidFill>
                  <a:srgbClr val="C00000"/>
                </a:solidFill>
              </a:endParaRPr>
            </a:p>
          </p:txBody>
        </p:sp>
        <p:sp>
          <p:nvSpPr>
            <p:cNvPr id="26" name="Connection Line">
              <a:extLst>
                <a:ext uri="{FF2B5EF4-FFF2-40B4-BE49-F238E27FC236}">
                  <a16:creationId xmlns:a16="http://schemas.microsoft.com/office/drawing/2014/main" id="{B0C5FC2F-645A-4533-BF8D-DA8891B359E9}"/>
                </a:ext>
              </a:extLst>
            </p:cNvPr>
            <p:cNvSpPr/>
            <p:nvPr/>
          </p:nvSpPr>
          <p:spPr>
            <a:xfrm flipH="1">
              <a:off x="1126756" y="725266"/>
              <a:ext cx="884012" cy="121573"/>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solidFill>
                  <a:srgbClr val="C00000"/>
                </a:solidFill>
              </a:endParaRPr>
            </a:p>
          </p:txBody>
        </p:sp>
        <p:sp>
          <p:nvSpPr>
            <p:cNvPr id="27" name="Connection Line">
              <a:extLst>
                <a:ext uri="{FF2B5EF4-FFF2-40B4-BE49-F238E27FC236}">
                  <a16:creationId xmlns:a16="http://schemas.microsoft.com/office/drawing/2014/main" id="{56A769A3-934F-468B-B273-4E0065283BE0}"/>
                </a:ext>
              </a:extLst>
            </p:cNvPr>
            <p:cNvSpPr/>
            <p:nvPr/>
          </p:nvSpPr>
          <p:spPr>
            <a:xfrm flipV="1">
              <a:off x="475754" y="846835"/>
              <a:ext cx="651006" cy="770828"/>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solidFill>
                  <a:srgbClr val="C00000"/>
                </a:solidFill>
              </a:endParaRPr>
            </a:p>
          </p:txBody>
        </p:sp>
        <p:sp>
          <p:nvSpPr>
            <p:cNvPr id="28" name="Connection Line">
              <a:extLst>
                <a:ext uri="{FF2B5EF4-FFF2-40B4-BE49-F238E27FC236}">
                  <a16:creationId xmlns:a16="http://schemas.microsoft.com/office/drawing/2014/main" id="{B755567D-0E47-4312-A408-15F0FF2C277E}"/>
                </a:ext>
              </a:extLst>
            </p:cNvPr>
            <p:cNvSpPr/>
            <p:nvPr/>
          </p:nvSpPr>
          <p:spPr>
            <a:xfrm flipH="1" flipV="1">
              <a:off x="1599538" y="137601"/>
              <a:ext cx="1293178" cy="359789"/>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solidFill>
                  <a:srgbClr val="C00000"/>
                </a:solidFill>
              </a:endParaRPr>
            </a:p>
          </p:txBody>
        </p:sp>
      </p:grpSp>
      <p:sp>
        <p:nvSpPr>
          <p:cNvPr id="39" name="Network’s Structural Properties">
            <a:extLst>
              <a:ext uri="{FF2B5EF4-FFF2-40B4-BE49-F238E27FC236}">
                <a16:creationId xmlns:a16="http://schemas.microsoft.com/office/drawing/2014/main" id="{AA58BC4C-A7E2-40EB-A4B8-C7A790E398DE}"/>
              </a:ext>
            </a:extLst>
          </p:cNvPr>
          <p:cNvSpPr txBox="1"/>
          <p:nvPr/>
        </p:nvSpPr>
        <p:spPr>
          <a:xfrm>
            <a:off x="1432596" y="5205613"/>
            <a:ext cx="6266139" cy="56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a:defRPr sz="1600" b="1"/>
            </a:pPr>
            <a:r>
              <a:t>several network structural properties can be learned/embedded</a:t>
            </a:r>
          </a:p>
          <a:p>
            <a:pPr algn="ctr">
              <a:defRPr sz="1600"/>
            </a:pPr>
            <a:r>
              <a:rPr>
                <a:solidFill>
                  <a:srgbClr val="C00000"/>
                </a:solidFill>
              </a:rPr>
              <a:t>(</a:t>
            </a:r>
            <a:r>
              <a:rPr b="1">
                <a:solidFill>
                  <a:srgbClr val="C00000"/>
                </a:solidFill>
              </a:rPr>
              <a:t>nodes, edges, subgraphs, graphs, …</a:t>
            </a:r>
            <a:r>
              <a:rPr>
                <a:solidFill>
                  <a:srgbClr val="C00000"/>
                </a:solidFill>
              </a:rPr>
              <a:t>)</a:t>
            </a:r>
          </a:p>
        </p:txBody>
      </p:sp>
      <p:sp>
        <p:nvSpPr>
          <p:cNvPr id="40" name="Low-dimension Space">
            <a:extLst>
              <a:ext uri="{FF2B5EF4-FFF2-40B4-BE49-F238E27FC236}">
                <a16:creationId xmlns:a16="http://schemas.microsoft.com/office/drawing/2014/main" id="{40E55332-FC68-4A9B-80DE-3A10AF1250E0}"/>
              </a:ext>
            </a:extLst>
          </p:cNvPr>
          <p:cNvSpPr txBox="1"/>
          <p:nvPr/>
        </p:nvSpPr>
        <p:spPr>
          <a:xfrm>
            <a:off x="5930799" y="4052423"/>
            <a:ext cx="2669000" cy="3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100"/>
            </a:lvl1pPr>
          </a:lstStyle>
          <a:p>
            <a:r>
              <a:t>Low-dimension space</a:t>
            </a:r>
          </a:p>
        </p:txBody>
      </p:sp>
      <p:sp>
        <p:nvSpPr>
          <p:cNvPr id="41" name="Line">
            <a:extLst>
              <a:ext uri="{FF2B5EF4-FFF2-40B4-BE49-F238E27FC236}">
                <a16:creationId xmlns:a16="http://schemas.microsoft.com/office/drawing/2014/main" id="{86FF7606-BF80-43F7-8614-6DDD0148B766}"/>
              </a:ext>
            </a:extLst>
          </p:cNvPr>
          <p:cNvSpPr/>
          <p:nvPr/>
        </p:nvSpPr>
        <p:spPr>
          <a:xfrm>
            <a:off x="4042684" y="2910942"/>
            <a:ext cx="1081195" cy="7"/>
          </a:xfrm>
          <a:prstGeom prst="line">
            <a:avLst/>
          </a:prstGeom>
          <a:ln w="139700">
            <a:solidFill>
              <a:srgbClr val="C00000">
                <a:alpha val="66136"/>
              </a:srgbClr>
            </a:solidFill>
            <a:tailEnd type="triangle"/>
          </a:ln>
        </p:spPr>
        <p:txBody>
          <a:bodyPr lIns="45718" tIns="45718" rIns="45718" bIns="45718"/>
          <a:lstStyle/>
          <a:p>
            <a:endParaRPr>
              <a:ln w="0"/>
              <a:solidFill>
                <a:schemeClr val="accent1"/>
              </a:solidFill>
              <a:effectLst>
                <a:outerShdw blurRad="38100" dist="25400" dir="5400000" algn="ctr" rotWithShape="0">
                  <a:srgbClr val="6E747A">
                    <a:alpha val="43000"/>
                  </a:srgbClr>
                </a:outerShdw>
              </a:effectLst>
            </a:endParaRPr>
          </a:p>
        </p:txBody>
      </p:sp>
      <p:sp>
        <p:nvSpPr>
          <p:cNvPr id="42" name="Network">
            <a:extLst>
              <a:ext uri="{FF2B5EF4-FFF2-40B4-BE49-F238E27FC236}">
                <a16:creationId xmlns:a16="http://schemas.microsoft.com/office/drawing/2014/main" id="{93205D12-08C2-4A43-851A-61E55FD1B059}"/>
              </a:ext>
            </a:extLst>
          </p:cNvPr>
          <p:cNvSpPr txBox="1"/>
          <p:nvPr/>
        </p:nvSpPr>
        <p:spPr>
          <a:xfrm>
            <a:off x="1299362" y="4186960"/>
            <a:ext cx="1880323" cy="3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100"/>
            </a:lvl1pPr>
          </a:lstStyle>
          <a:p>
            <a:r>
              <a:t>Network</a:t>
            </a:r>
            <a:r>
              <a:rPr lang="en-US"/>
              <a:t>/Graph</a:t>
            </a:r>
            <a:endParaRPr/>
          </a:p>
        </p:txBody>
      </p:sp>
      <p:sp>
        <p:nvSpPr>
          <p:cNvPr id="3" name="Slide Number Placeholder 2">
            <a:extLst>
              <a:ext uri="{FF2B5EF4-FFF2-40B4-BE49-F238E27FC236}">
                <a16:creationId xmlns:a16="http://schemas.microsoft.com/office/drawing/2014/main" id="{FFDE7B6B-010D-48CD-BAF7-7592CDC9B311}"/>
              </a:ext>
            </a:extLst>
          </p:cNvPr>
          <p:cNvSpPr>
            <a:spLocks noGrp="1"/>
          </p:cNvSpPr>
          <p:nvPr>
            <p:ph type="sldNum" sz="quarter" idx="12"/>
          </p:nvPr>
        </p:nvSpPr>
        <p:spPr/>
        <p:txBody>
          <a:bodyPr/>
          <a:lstStyle/>
          <a:p>
            <a:fld id="{5F74FEF4-47FE-43C0-8A34-2652E10A11F5}" type="slidenum">
              <a:rPr lang="en-US" smtClean="0"/>
              <a:pPr/>
              <a:t>21</a:t>
            </a:fld>
            <a:endParaRPr lang="en-US"/>
          </a:p>
        </p:txBody>
      </p:sp>
    </p:spTree>
    <p:extLst>
      <p:ext uri="{BB962C8B-B14F-4D97-AF65-F5344CB8AC3E}">
        <p14:creationId xmlns:p14="http://schemas.microsoft.com/office/powerpoint/2010/main" val="165242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4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dvAuto="0"/>
      <p:bldP spid="15" grpId="0" advAuto="0"/>
      <p:bldP spid="39" grpId="0" animBg="1" advAuto="0"/>
      <p:bldP spid="40" grpId="0" animBg="1" advAuto="0"/>
      <p:bldP spid="41" grpId="0" animBg="1" advAuto="0"/>
      <p:bldP spid="42"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71A0-E4B9-4509-903B-9A04F709C4F1}"/>
              </a:ext>
            </a:extLst>
          </p:cNvPr>
          <p:cNvSpPr>
            <a:spLocks noGrp="1"/>
          </p:cNvSpPr>
          <p:nvPr>
            <p:ph type="title"/>
          </p:nvPr>
        </p:nvSpPr>
        <p:spPr/>
        <p:txBody>
          <a:bodyPr/>
          <a:lstStyle/>
          <a:p>
            <a:r>
              <a:rPr lang="en-US"/>
              <a:t>Random Walk-based NRL</a:t>
            </a:r>
          </a:p>
        </p:txBody>
      </p:sp>
      <p:grpSp>
        <p:nvGrpSpPr>
          <p:cNvPr id="4" name="Group">
            <a:extLst>
              <a:ext uri="{FF2B5EF4-FFF2-40B4-BE49-F238E27FC236}">
                <a16:creationId xmlns:a16="http://schemas.microsoft.com/office/drawing/2014/main" id="{1CF13438-4815-446D-A009-7A076D09E068}"/>
              </a:ext>
            </a:extLst>
          </p:cNvPr>
          <p:cNvGrpSpPr/>
          <p:nvPr/>
        </p:nvGrpSpPr>
        <p:grpSpPr>
          <a:xfrm>
            <a:off x="401578" y="1549893"/>
            <a:ext cx="2232440" cy="1359182"/>
            <a:chOff x="0" y="0"/>
            <a:chExt cx="2232438" cy="1359180"/>
          </a:xfrm>
        </p:grpSpPr>
        <p:sp>
          <p:nvSpPr>
            <p:cNvPr id="5" name="Circle">
              <a:extLst>
                <a:ext uri="{FF2B5EF4-FFF2-40B4-BE49-F238E27FC236}">
                  <a16:creationId xmlns:a16="http://schemas.microsoft.com/office/drawing/2014/main" id="{1B970033-C5D9-4A4E-8F6B-DBD407039CD2}"/>
                </a:ext>
              </a:extLst>
            </p:cNvPr>
            <p:cNvSpPr/>
            <p:nvPr/>
          </p:nvSpPr>
          <p:spPr>
            <a:xfrm>
              <a:off x="-1" y="659940"/>
              <a:ext cx="202751"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grpSp>
          <p:nvGrpSpPr>
            <p:cNvPr id="6" name="Group">
              <a:extLst>
                <a:ext uri="{FF2B5EF4-FFF2-40B4-BE49-F238E27FC236}">
                  <a16:creationId xmlns:a16="http://schemas.microsoft.com/office/drawing/2014/main" id="{7ED58A3E-8206-4C30-9C0E-389148162728}"/>
                </a:ext>
              </a:extLst>
            </p:cNvPr>
            <p:cNvGrpSpPr/>
            <p:nvPr/>
          </p:nvGrpSpPr>
          <p:grpSpPr>
            <a:xfrm>
              <a:off x="101365" y="134406"/>
              <a:ext cx="2031218" cy="1090373"/>
              <a:chOff x="-1" y="-1"/>
              <a:chExt cx="2031217" cy="1090372"/>
            </a:xfrm>
          </p:grpSpPr>
          <p:sp>
            <p:nvSpPr>
              <p:cNvPr id="25" name="Connection Line">
                <a:extLst>
                  <a:ext uri="{FF2B5EF4-FFF2-40B4-BE49-F238E27FC236}">
                    <a16:creationId xmlns:a16="http://schemas.microsoft.com/office/drawing/2014/main" id="{4E0F4ECB-B6CE-462A-ADCA-4EF97BE20D21}"/>
                  </a:ext>
                </a:extLst>
              </p:cNvPr>
              <p:cNvSpPr/>
              <p:nvPr/>
            </p:nvSpPr>
            <p:spPr>
              <a:xfrm flipV="1">
                <a:off x="-1" y="3"/>
                <a:ext cx="249124" cy="663646"/>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26" name="Connection Line">
                <a:extLst>
                  <a:ext uri="{FF2B5EF4-FFF2-40B4-BE49-F238E27FC236}">
                    <a16:creationId xmlns:a16="http://schemas.microsoft.com/office/drawing/2014/main" id="{3F06ABE5-CE83-452C-9573-5234A0C3D7B6}"/>
                  </a:ext>
                </a:extLst>
              </p:cNvPr>
              <p:cNvSpPr/>
              <p:nvPr/>
            </p:nvSpPr>
            <p:spPr>
              <a:xfrm>
                <a:off x="249120" y="-2"/>
                <a:ext cx="827898" cy="9"/>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27" name="Connection Line">
                <a:extLst>
                  <a:ext uri="{FF2B5EF4-FFF2-40B4-BE49-F238E27FC236}">
                    <a16:creationId xmlns:a16="http://schemas.microsoft.com/office/drawing/2014/main" id="{EF0A0068-5FB7-4E40-A3DC-3E66BE66F893}"/>
                  </a:ext>
                </a:extLst>
              </p:cNvPr>
              <p:cNvSpPr/>
              <p:nvPr/>
            </p:nvSpPr>
            <p:spPr>
              <a:xfrm flipH="1" flipV="1">
                <a:off x="249121" y="2"/>
                <a:ext cx="479599" cy="52250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28" name="Connection Line">
                <a:extLst>
                  <a:ext uri="{FF2B5EF4-FFF2-40B4-BE49-F238E27FC236}">
                    <a16:creationId xmlns:a16="http://schemas.microsoft.com/office/drawing/2014/main" id="{881F56BB-8720-469A-8839-0AFC9091B373}"/>
                  </a:ext>
                </a:extLst>
              </p:cNvPr>
              <p:cNvSpPr/>
              <p:nvPr/>
            </p:nvSpPr>
            <p:spPr>
              <a:xfrm>
                <a:off x="728712" y="522497"/>
                <a:ext cx="426999" cy="531760"/>
              </a:xfrm>
              <a:prstGeom prst="line">
                <a:avLst/>
              </a:prstGeom>
              <a:noFill/>
              <a:ln w="25400" cap="flat">
                <a:solidFill>
                  <a:srgbClr val="4F81BD"/>
                </a:solidFill>
                <a:prstDash val="solid"/>
                <a:miter lim="400000"/>
              </a:ln>
              <a:effectLst/>
            </p:spPr>
            <p:txBody>
              <a:bodyPr wrap="square" lIns="45718" tIns="45718" rIns="45718" bIns="45718" numCol="1" anchor="t">
                <a:noAutofit/>
              </a:bodyPr>
              <a:lstStyle/>
              <a:p>
                <a:endParaRPr/>
              </a:p>
            </p:txBody>
          </p:sp>
          <p:sp>
            <p:nvSpPr>
              <p:cNvPr id="29" name="Connection Line">
                <a:extLst>
                  <a:ext uri="{FF2B5EF4-FFF2-40B4-BE49-F238E27FC236}">
                    <a16:creationId xmlns:a16="http://schemas.microsoft.com/office/drawing/2014/main" id="{CEE89C70-01DC-4E94-AE0D-5906BB71EBF7}"/>
                  </a:ext>
                </a:extLst>
              </p:cNvPr>
              <p:cNvSpPr/>
              <p:nvPr/>
            </p:nvSpPr>
            <p:spPr>
              <a:xfrm flipV="1">
                <a:off x="1155708" y="432939"/>
                <a:ext cx="224261" cy="62132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30" name="Connection Line">
                <a:extLst>
                  <a:ext uri="{FF2B5EF4-FFF2-40B4-BE49-F238E27FC236}">
                    <a16:creationId xmlns:a16="http://schemas.microsoft.com/office/drawing/2014/main" id="{3F99E995-2C82-44F2-B96A-4DDC858EC9D9}"/>
                  </a:ext>
                </a:extLst>
              </p:cNvPr>
              <p:cNvSpPr/>
              <p:nvPr/>
            </p:nvSpPr>
            <p:spPr>
              <a:xfrm flipV="1">
                <a:off x="1155708" y="315959"/>
                <a:ext cx="875509" cy="738302"/>
              </a:xfrm>
              <a:prstGeom prst="line">
                <a:avLst/>
              </a:prstGeom>
              <a:noFill/>
              <a:ln w="25400" cap="flat">
                <a:solidFill>
                  <a:srgbClr val="4F81BD"/>
                </a:solidFill>
                <a:prstDash val="solid"/>
                <a:miter lim="400000"/>
              </a:ln>
              <a:effectLst/>
            </p:spPr>
            <p:txBody>
              <a:bodyPr wrap="square" lIns="45718" tIns="45718" rIns="45718" bIns="45718" numCol="1" anchor="t">
                <a:noAutofit/>
              </a:bodyPr>
              <a:lstStyle/>
              <a:p>
                <a:endParaRPr/>
              </a:p>
            </p:txBody>
          </p:sp>
          <p:sp>
            <p:nvSpPr>
              <p:cNvPr id="31" name="Connection Line">
                <a:extLst>
                  <a:ext uri="{FF2B5EF4-FFF2-40B4-BE49-F238E27FC236}">
                    <a16:creationId xmlns:a16="http://schemas.microsoft.com/office/drawing/2014/main" id="{7D7817F4-3E4D-4C97-91BF-BEF7E5EA217F}"/>
                  </a:ext>
                </a:extLst>
              </p:cNvPr>
              <p:cNvSpPr/>
              <p:nvPr/>
            </p:nvSpPr>
            <p:spPr>
              <a:xfrm flipV="1">
                <a:off x="1963848" y="315960"/>
                <a:ext cx="67369" cy="602966"/>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32" name="Connection Line">
                <a:extLst>
                  <a:ext uri="{FF2B5EF4-FFF2-40B4-BE49-F238E27FC236}">
                    <a16:creationId xmlns:a16="http://schemas.microsoft.com/office/drawing/2014/main" id="{71865201-A68A-48FF-AC6A-87BE6A762EA1}"/>
                  </a:ext>
                </a:extLst>
              </p:cNvPr>
              <p:cNvSpPr/>
              <p:nvPr/>
            </p:nvSpPr>
            <p:spPr>
              <a:xfrm>
                <a:off x="-2" y="663642"/>
                <a:ext cx="249125" cy="426730"/>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33" name="Connection Line">
                <a:extLst>
                  <a:ext uri="{FF2B5EF4-FFF2-40B4-BE49-F238E27FC236}">
                    <a16:creationId xmlns:a16="http://schemas.microsoft.com/office/drawing/2014/main" id="{185B16E4-96A4-4ECE-81CD-22F7C0E51408}"/>
                  </a:ext>
                </a:extLst>
              </p:cNvPr>
              <p:cNvSpPr/>
              <p:nvPr/>
            </p:nvSpPr>
            <p:spPr>
              <a:xfrm flipH="1" flipV="1">
                <a:off x="1077015" y="3"/>
                <a:ext cx="302956" cy="432941"/>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34" name="Connection Line">
                <a:extLst>
                  <a:ext uri="{FF2B5EF4-FFF2-40B4-BE49-F238E27FC236}">
                    <a16:creationId xmlns:a16="http://schemas.microsoft.com/office/drawing/2014/main" id="{A347ABCC-E363-4ADA-97EF-FA9392834144}"/>
                  </a:ext>
                </a:extLst>
              </p:cNvPr>
              <p:cNvSpPr/>
              <p:nvPr/>
            </p:nvSpPr>
            <p:spPr>
              <a:xfrm flipV="1">
                <a:off x="728712" y="2"/>
                <a:ext cx="348305" cy="52250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grpSp>
        <p:sp>
          <p:nvSpPr>
            <p:cNvPr id="7" name="Circle">
              <a:extLst>
                <a:ext uri="{FF2B5EF4-FFF2-40B4-BE49-F238E27FC236}">
                  <a16:creationId xmlns:a16="http://schemas.microsoft.com/office/drawing/2014/main" id="{A097270A-154E-4BA7-83AF-5B5A1B4161EC}"/>
                </a:ext>
              </a:extLst>
            </p:cNvPr>
            <p:cNvSpPr/>
            <p:nvPr/>
          </p:nvSpPr>
          <p:spPr>
            <a:xfrm>
              <a:off x="1077007" y="33042"/>
              <a:ext cx="202751"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8" name="Circle">
              <a:extLst>
                <a:ext uri="{FF2B5EF4-FFF2-40B4-BE49-F238E27FC236}">
                  <a16:creationId xmlns:a16="http://schemas.microsoft.com/office/drawing/2014/main" id="{EBC5C3B1-6A19-4A67-92D6-DFE5C3F016E3}"/>
                </a:ext>
              </a:extLst>
            </p:cNvPr>
            <p:cNvSpPr/>
            <p:nvPr/>
          </p:nvSpPr>
          <p:spPr>
            <a:xfrm>
              <a:off x="249118" y="33042"/>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9" name="Circle">
              <a:extLst>
                <a:ext uri="{FF2B5EF4-FFF2-40B4-BE49-F238E27FC236}">
                  <a16:creationId xmlns:a16="http://schemas.microsoft.com/office/drawing/2014/main" id="{22E754D1-E586-4844-B1F5-F97E80063EE7}"/>
                </a:ext>
              </a:extLst>
            </p:cNvPr>
            <p:cNvSpPr/>
            <p:nvPr/>
          </p:nvSpPr>
          <p:spPr>
            <a:xfrm>
              <a:off x="2029686" y="298094"/>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0" name="Circle">
              <a:extLst>
                <a:ext uri="{FF2B5EF4-FFF2-40B4-BE49-F238E27FC236}">
                  <a16:creationId xmlns:a16="http://schemas.microsoft.com/office/drawing/2014/main" id="{75600A51-2E89-4CE5-B7BB-9014580CF1A8}"/>
                </a:ext>
              </a:extLst>
            </p:cNvPr>
            <p:cNvSpPr/>
            <p:nvPr/>
          </p:nvSpPr>
          <p:spPr>
            <a:xfrm>
              <a:off x="728709" y="555534"/>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1" name="Circle">
              <a:extLst>
                <a:ext uri="{FF2B5EF4-FFF2-40B4-BE49-F238E27FC236}">
                  <a16:creationId xmlns:a16="http://schemas.microsoft.com/office/drawing/2014/main" id="{DB4B7A0F-6E4E-445A-B91E-25DC6D50BFB3}"/>
                </a:ext>
              </a:extLst>
            </p:cNvPr>
            <p:cNvSpPr/>
            <p:nvPr/>
          </p:nvSpPr>
          <p:spPr>
            <a:xfrm>
              <a:off x="1379956" y="465976"/>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2" name="Circle">
              <a:extLst>
                <a:ext uri="{FF2B5EF4-FFF2-40B4-BE49-F238E27FC236}">
                  <a16:creationId xmlns:a16="http://schemas.microsoft.com/office/drawing/2014/main" id="{30760433-FBC4-40FA-8914-CC7BEC70C84A}"/>
                </a:ext>
              </a:extLst>
            </p:cNvPr>
            <p:cNvSpPr/>
            <p:nvPr/>
          </p:nvSpPr>
          <p:spPr>
            <a:xfrm>
              <a:off x="1963840" y="951952"/>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3" name="Circle">
              <a:extLst>
                <a:ext uri="{FF2B5EF4-FFF2-40B4-BE49-F238E27FC236}">
                  <a16:creationId xmlns:a16="http://schemas.microsoft.com/office/drawing/2014/main" id="{48A04B2E-D4F9-402A-94F2-BAD5D32C9A19}"/>
                </a:ext>
              </a:extLst>
            </p:cNvPr>
            <p:cNvSpPr/>
            <p:nvPr/>
          </p:nvSpPr>
          <p:spPr>
            <a:xfrm>
              <a:off x="1155703" y="1087286"/>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4" name="Circle">
              <a:extLst>
                <a:ext uri="{FF2B5EF4-FFF2-40B4-BE49-F238E27FC236}">
                  <a16:creationId xmlns:a16="http://schemas.microsoft.com/office/drawing/2014/main" id="{7185B5DE-F536-444E-B473-F45322909A6F}"/>
                </a:ext>
              </a:extLst>
            </p:cNvPr>
            <p:cNvSpPr/>
            <p:nvPr/>
          </p:nvSpPr>
          <p:spPr>
            <a:xfrm>
              <a:off x="249118" y="1123398"/>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5" name="Connection Line">
              <a:extLst>
                <a:ext uri="{FF2B5EF4-FFF2-40B4-BE49-F238E27FC236}">
                  <a16:creationId xmlns:a16="http://schemas.microsoft.com/office/drawing/2014/main" id="{AA099DCF-10BB-45EB-A968-7E7F492AB46B}"/>
                </a:ext>
              </a:extLst>
            </p:cNvPr>
            <p:cNvSpPr/>
            <p:nvPr/>
          </p:nvSpPr>
          <p:spPr>
            <a:xfrm flipH="1">
              <a:off x="830081" y="567345"/>
              <a:ext cx="651253" cy="89566"/>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6" name="Connection Line">
              <a:extLst>
                <a:ext uri="{FF2B5EF4-FFF2-40B4-BE49-F238E27FC236}">
                  <a16:creationId xmlns:a16="http://schemas.microsoft.com/office/drawing/2014/main" id="{102F0611-5045-4CCF-9C81-FE8BABCBCD71}"/>
                </a:ext>
              </a:extLst>
            </p:cNvPr>
            <p:cNvSpPr/>
            <p:nvPr/>
          </p:nvSpPr>
          <p:spPr>
            <a:xfrm flipV="1">
              <a:off x="350488" y="656906"/>
              <a:ext cx="479598" cy="567870"/>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 name="Connection Line">
              <a:extLst>
                <a:ext uri="{FF2B5EF4-FFF2-40B4-BE49-F238E27FC236}">
                  <a16:creationId xmlns:a16="http://schemas.microsoft.com/office/drawing/2014/main" id="{9FA4A1B9-6B53-4255-B385-2C92594773E7}"/>
                </a:ext>
              </a:extLst>
            </p:cNvPr>
            <p:cNvSpPr/>
            <p:nvPr/>
          </p:nvSpPr>
          <p:spPr>
            <a:xfrm flipH="1" flipV="1">
              <a:off x="1178379" y="134413"/>
              <a:ext cx="952685" cy="265058"/>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8" name="1">
              <a:extLst>
                <a:ext uri="{FF2B5EF4-FFF2-40B4-BE49-F238E27FC236}">
                  <a16:creationId xmlns:a16="http://schemas.microsoft.com/office/drawing/2014/main" id="{D79976A6-C5E9-43F2-9876-3BA42FBDF681}"/>
                </a:ext>
              </a:extLst>
            </p:cNvPr>
            <p:cNvSpPr txBox="1"/>
            <p:nvPr/>
          </p:nvSpPr>
          <p:spPr>
            <a:xfrm>
              <a:off x="9039" y="635830"/>
              <a:ext cx="183023" cy="26882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1</a:t>
              </a:r>
            </a:p>
          </p:txBody>
        </p:sp>
        <p:sp>
          <p:nvSpPr>
            <p:cNvPr id="19" name="2">
              <a:extLst>
                <a:ext uri="{FF2B5EF4-FFF2-40B4-BE49-F238E27FC236}">
                  <a16:creationId xmlns:a16="http://schemas.microsoft.com/office/drawing/2014/main" id="{3BA3F7C7-5801-4D79-A27A-7A4081E5F031}"/>
                </a:ext>
              </a:extLst>
            </p:cNvPr>
            <p:cNvSpPr txBox="1"/>
            <p:nvPr/>
          </p:nvSpPr>
          <p:spPr>
            <a:xfrm>
              <a:off x="258158" y="1090358"/>
              <a:ext cx="183022" cy="26882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2</a:t>
              </a:r>
            </a:p>
          </p:txBody>
        </p:sp>
        <p:sp>
          <p:nvSpPr>
            <p:cNvPr id="20" name="3">
              <a:extLst>
                <a:ext uri="{FF2B5EF4-FFF2-40B4-BE49-F238E27FC236}">
                  <a16:creationId xmlns:a16="http://schemas.microsoft.com/office/drawing/2014/main" id="{B79DB499-F78D-453F-90E8-798D754E39B7}"/>
                </a:ext>
              </a:extLst>
            </p:cNvPr>
            <p:cNvSpPr txBox="1"/>
            <p:nvPr/>
          </p:nvSpPr>
          <p:spPr>
            <a:xfrm>
              <a:off x="258158" y="-1"/>
              <a:ext cx="183022" cy="26882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3</a:t>
              </a:r>
            </a:p>
          </p:txBody>
        </p:sp>
        <p:sp>
          <p:nvSpPr>
            <p:cNvPr id="21" name="4">
              <a:extLst>
                <a:ext uri="{FF2B5EF4-FFF2-40B4-BE49-F238E27FC236}">
                  <a16:creationId xmlns:a16="http://schemas.microsoft.com/office/drawing/2014/main" id="{C0E35D5E-64E2-4D4A-A661-969A04E7CFAB}"/>
                </a:ext>
              </a:extLst>
            </p:cNvPr>
            <p:cNvSpPr txBox="1"/>
            <p:nvPr/>
          </p:nvSpPr>
          <p:spPr>
            <a:xfrm>
              <a:off x="728820" y="513563"/>
              <a:ext cx="183023" cy="26882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4</a:t>
              </a:r>
            </a:p>
          </p:txBody>
        </p:sp>
        <p:sp>
          <p:nvSpPr>
            <p:cNvPr id="22" name="5">
              <a:extLst>
                <a:ext uri="{FF2B5EF4-FFF2-40B4-BE49-F238E27FC236}">
                  <a16:creationId xmlns:a16="http://schemas.microsoft.com/office/drawing/2014/main" id="{0A514237-0B90-49AB-8441-479A9847E690}"/>
                </a:ext>
              </a:extLst>
            </p:cNvPr>
            <p:cNvSpPr txBox="1"/>
            <p:nvPr/>
          </p:nvSpPr>
          <p:spPr>
            <a:xfrm>
              <a:off x="1086048" y="-1"/>
              <a:ext cx="183023" cy="26882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5</a:t>
              </a:r>
            </a:p>
          </p:txBody>
        </p:sp>
        <p:sp>
          <p:nvSpPr>
            <p:cNvPr id="23" name="6">
              <a:extLst>
                <a:ext uri="{FF2B5EF4-FFF2-40B4-BE49-F238E27FC236}">
                  <a16:creationId xmlns:a16="http://schemas.microsoft.com/office/drawing/2014/main" id="{6A320E17-74CA-4F79-B62F-C037F7F07F06}"/>
                </a:ext>
              </a:extLst>
            </p:cNvPr>
            <p:cNvSpPr txBox="1"/>
            <p:nvPr/>
          </p:nvSpPr>
          <p:spPr>
            <a:xfrm>
              <a:off x="1397815" y="432934"/>
              <a:ext cx="183023" cy="26882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6</a:t>
              </a:r>
            </a:p>
          </p:txBody>
        </p:sp>
        <p:sp>
          <p:nvSpPr>
            <p:cNvPr id="24" name="1">
              <a:extLst>
                <a:ext uri="{FF2B5EF4-FFF2-40B4-BE49-F238E27FC236}">
                  <a16:creationId xmlns:a16="http://schemas.microsoft.com/office/drawing/2014/main" id="{0441ABCA-3285-4E6B-AA27-C84D0676970E}"/>
                </a:ext>
              </a:extLst>
            </p:cNvPr>
            <p:cNvSpPr txBox="1"/>
            <p:nvPr/>
          </p:nvSpPr>
          <p:spPr>
            <a:xfrm>
              <a:off x="9039" y="635830"/>
              <a:ext cx="183023" cy="26882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1</a:t>
              </a:r>
            </a:p>
          </p:txBody>
        </p:sp>
      </p:grpSp>
      <p:sp>
        <p:nvSpPr>
          <p:cNvPr id="35" name="Line">
            <a:extLst>
              <a:ext uri="{FF2B5EF4-FFF2-40B4-BE49-F238E27FC236}">
                <a16:creationId xmlns:a16="http://schemas.microsoft.com/office/drawing/2014/main" id="{6746DB5C-DC61-432A-A362-0262029CE425}"/>
              </a:ext>
            </a:extLst>
          </p:cNvPr>
          <p:cNvSpPr/>
          <p:nvPr/>
        </p:nvSpPr>
        <p:spPr>
          <a:xfrm>
            <a:off x="2800256" y="2354504"/>
            <a:ext cx="594612" cy="7"/>
          </a:xfrm>
          <a:prstGeom prst="line">
            <a:avLst/>
          </a:prstGeom>
          <a:ln w="50800">
            <a:solidFill>
              <a:srgbClr val="E52035"/>
            </a:solidFill>
            <a:tailEnd type="triangle"/>
          </a:ln>
        </p:spPr>
        <p:txBody>
          <a:bodyPr lIns="45718" tIns="45718" rIns="45718" bIns="45718"/>
          <a:lstStyle/>
          <a:p>
            <a:endParaRPr/>
          </a:p>
        </p:txBody>
      </p:sp>
      <p:sp>
        <p:nvSpPr>
          <p:cNvPr id="36" name="Connection Line">
            <a:extLst>
              <a:ext uri="{FF2B5EF4-FFF2-40B4-BE49-F238E27FC236}">
                <a16:creationId xmlns:a16="http://schemas.microsoft.com/office/drawing/2014/main" id="{1F8ABC19-3462-4D29-8A06-1AB41090E5CE}"/>
              </a:ext>
            </a:extLst>
          </p:cNvPr>
          <p:cNvSpPr/>
          <p:nvPr/>
        </p:nvSpPr>
        <p:spPr>
          <a:xfrm>
            <a:off x="6691834" y="2104567"/>
            <a:ext cx="1220506" cy="404060"/>
          </a:xfrm>
          <a:custGeom>
            <a:avLst/>
            <a:gdLst/>
            <a:ahLst/>
            <a:cxnLst>
              <a:cxn ang="0">
                <a:pos x="wd2" y="hd2"/>
              </a:cxn>
              <a:cxn ang="5400000">
                <a:pos x="wd2" y="hd2"/>
              </a:cxn>
              <a:cxn ang="10800000">
                <a:pos x="wd2" y="hd2"/>
              </a:cxn>
              <a:cxn ang="16200000">
                <a:pos x="wd2" y="hd2"/>
              </a:cxn>
            </a:cxnLst>
            <a:rect l="0" t="0" r="r" b="b"/>
            <a:pathLst>
              <a:path w="21600" h="17577" extrusionOk="0">
                <a:moveTo>
                  <a:pt x="0" y="3407"/>
                </a:moveTo>
                <a:cubicBezTo>
                  <a:pt x="2044" y="-4023"/>
                  <a:pt x="9244" y="700"/>
                  <a:pt x="21600" y="17577"/>
                </a:cubicBezTo>
              </a:path>
            </a:pathLst>
          </a:custGeom>
          <a:ln w="50800">
            <a:solidFill>
              <a:srgbClr val="E52035"/>
            </a:solidFill>
            <a:tailEnd type="triangle"/>
          </a:ln>
        </p:spPr>
        <p:txBody>
          <a:bodyPr lIns="45718" tIns="45718" rIns="45718" bIns="45718"/>
          <a:lstStyle/>
          <a:p>
            <a:pPr>
              <a:defRPr sz="1200"/>
            </a:pPr>
            <a:endParaRPr/>
          </a:p>
        </p:txBody>
      </p:sp>
      <p:sp>
        <p:nvSpPr>
          <p:cNvPr id="37" name="Connection Line">
            <a:extLst>
              <a:ext uri="{FF2B5EF4-FFF2-40B4-BE49-F238E27FC236}">
                <a16:creationId xmlns:a16="http://schemas.microsoft.com/office/drawing/2014/main" id="{1C34E5D3-D84B-47B1-B6DD-92D5CCBBC9F2}"/>
              </a:ext>
            </a:extLst>
          </p:cNvPr>
          <p:cNvSpPr/>
          <p:nvPr/>
        </p:nvSpPr>
        <p:spPr>
          <a:xfrm>
            <a:off x="6179158" y="5479424"/>
            <a:ext cx="1273414" cy="204983"/>
          </a:xfrm>
          <a:custGeom>
            <a:avLst/>
            <a:gdLst/>
            <a:ahLst/>
            <a:cxnLst>
              <a:cxn ang="0">
                <a:pos x="wd2" y="hd2"/>
              </a:cxn>
              <a:cxn ang="5400000">
                <a:pos x="wd2" y="hd2"/>
              </a:cxn>
              <a:cxn ang="10800000">
                <a:pos x="wd2" y="hd2"/>
              </a:cxn>
              <a:cxn ang="16200000">
                <a:pos x="wd2" y="hd2"/>
              </a:cxn>
            </a:cxnLst>
            <a:rect l="0" t="0" r="r" b="b"/>
            <a:pathLst>
              <a:path w="21600" h="19542" extrusionOk="0">
                <a:moveTo>
                  <a:pt x="21600" y="0"/>
                </a:moveTo>
                <a:cubicBezTo>
                  <a:pt x="19865" y="15281"/>
                  <a:pt x="12665" y="21600"/>
                  <a:pt x="0" y="18957"/>
                </a:cubicBezTo>
              </a:path>
            </a:pathLst>
          </a:custGeom>
          <a:ln w="50800">
            <a:solidFill>
              <a:srgbClr val="E52035"/>
            </a:solidFill>
            <a:tailEnd type="triangle"/>
          </a:ln>
        </p:spPr>
        <p:txBody>
          <a:bodyPr lIns="45718" tIns="45718" rIns="45718" bIns="45718"/>
          <a:lstStyle/>
          <a:p>
            <a:pPr>
              <a:defRPr sz="1200"/>
            </a:pPr>
            <a:endParaRPr/>
          </a:p>
        </p:txBody>
      </p:sp>
      <p:sp>
        <p:nvSpPr>
          <p:cNvPr id="38" name="7">
            <a:extLst>
              <a:ext uri="{FF2B5EF4-FFF2-40B4-BE49-F238E27FC236}">
                <a16:creationId xmlns:a16="http://schemas.microsoft.com/office/drawing/2014/main" id="{5A83EF43-2086-43D5-B5C9-1DB37807129A}"/>
              </a:ext>
            </a:extLst>
          </p:cNvPr>
          <p:cNvSpPr txBox="1"/>
          <p:nvPr/>
        </p:nvSpPr>
        <p:spPr>
          <a:xfrm>
            <a:off x="1567957" y="2608174"/>
            <a:ext cx="183022" cy="26882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lvl1pPr>
              <a:defRPr sz="1400">
                <a:solidFill>
                  <a:srgbClr val="FFFFFF"/>
                </a:solidFill>
              </a:defRPr>
            </a:lvl1pPr>
          </a:lstStyle>
          <a:p>
            <a:r>
              <a:t>7</a:t>
            </a:r>
          </a:p>
        </p:txBody>
      </p:sp>
      <p:sp>
        <p:nvSpPr>
          <p:cNvPr id="39" name="8">
            <a:extLst>
              <a:ext uri="{FF2B5EF4-FFF2-40B4-BE49-F238E27FC236}">
                <a16:creationId xmlns:a16="http://schemas.microsoft.com/office/drawing/2014/main" id="{718A9296-BB60-4249-B839-8655420CDFD7}"/>
              </a:ext>
            </a:extLst>
          </p:cNvPr>
          <p:cNvSpPr txBox="1"/>
          <p:nvPr/>
        </p:nvSpPr>
        <p:spPr>
          <a:xfrm>
            <a:off x="2443065" y="1813431"/>
            <a:ext cx="183023" cy="26882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lvl1pPr>
              <a:defRPr sz="1400">
                <a:solidFill>
                  <a:srgbClr val="FFFFFF"/>
                </a:solidFill>
              </a:defRPr>
            </a:lvl1pPr>
          </a:lstStyle>
          <a:p>
            <a:r>
              <a:t>8</a:t>
            </a:r>
          </a:p>
        </p:txBody>
      </p:sp>
      <p:sp>
        <p:nvSpPr>
          <p:cNvPr id="40" name="9">
            <a:extLst>
              <a:ext uri="{FF2B5EF4-FFF2-40B4-BE49-F238E27FC236}">
                <a16:creationId xmlns:a16="http://schemas.microsoft.com/office/drawing/2014/main" id="{7D3752F5-9D1E-4DCE-A025-1DE05571FAB6}"/>
              </a:ext>
            </a:extLst>
          </p:cNvPr>
          <p:cNvSpPr txBox="1"/>
          <p:nvPr/>
        </p:nvSpPr>
        <p:spPr>
          <a:xfrm>
            <a:off x="2380561" y="2465775"/>
            <a:ext cx="183022" cy="2688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lvl1pPr>
              <a:defRPr sz="1400">
                <a:solidFill>
                  <a:srgbClr val="FFFFFF"/>
                </a:solidFill>
              </a:defRPr>
            </a:lvl1pPr>
          </a:lstStyle>
          <a:p>
            <a:r>
              <a:t>9</a:t>
            </a:r>
          </a:p>
        </p:txBody>
      </p:sp>
      <p:grpSp>
        <p:nvGrpSpPr>
          <p:cNvPr id="41" name="Group">
            <a:extLst>
              <a:ext uri="{FF2B5EF4-FFF2-40B4-BE49-F238E27FC236}">
                <a16:creationId xmlns:a16="http://schemas.microsoft.com/office/drawing/2014/main" id="{0CC2094E-D532-437B-B46D-353164A9EF83}"/>
              </a:ext>
            </a:extLst>
          </p:cNvPr>
          <p:cNvGrpSpPr/>
          <p:nvPr/>
        </p:nvGrpSpPr>
        <p:grpSpPr>
          <a:xfrm>
            <a:off x="4002988" y="4351831"/>
            <a:ext cx="1817482" cy="1459746"/>
            <a:chOff x="-1" y="-1"/>
            <a:chExt cx="1817481" cy="1459745"/>
          </a:xfrm>
        </p:grpSpPr>
        <p:sp>
          <p:nvSpPr>
            <p:cNvPr id="42" name="Connection Line">
              <a:extLst>
                <a:ext uri="{FF2B5EF4-FFF2-40B4-BE49-F238E27FC236}">
                  <a16:creationId xmlns:a16="http://schemas.microsoft.com/office/drawing/2014/main" id="{B5111D03-4D5E-4942-B2BE-EC929A152458}"/>
                </a:ext>
              </a:extLst>
            </p:cNvPr>
            <p:cNvSpPr/>
            <p:nvPr/>
          </p:nvSpPr>
          <p:spPr>
            <a:xfrm flipH="1">
              <a:off x="926107" y="63784"/>
              <a:ext cx="803839" cy="26896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3" name="Connection Line">
              <a:extLst>
                <a:ext uri="{FF2B5EF4-FFF2-40B4-BE49-F238E27FC236}">
                  <a16:creationId xmlns:a16="http://schemas.microsoft.com/office/drawing/2014/main" id="{7C414D1A-0A42-48FC-8C4C-F76DC4537A92}"/>
                </a:ext>
              </a:extLst>
            </p:cNvPr>
            <p:cNvSpPr/>
            <p:nvPr/>
          </p:nvSpPr>
          <p:spPr>
            <a:xfrm flipH="1">
              <a:off x="926105" y="71843"/>
              <a:ext cx="806462" cy="43814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4" name="Connection Line">
              <a:extLst>
                <a:ext uri="{FF2B5EF4-FFF2-40B4-BE49-F238E27FC236}">
                  <a16:creationId xmlns:a16="http://schemas.microsoft.com/office/drawing/2014/main" id="{6961B863-A19D-4F18-A27E-E6B271D04E58}"/>
                </a:ext>
              </a:extLst>
            </p:cNvPr>
            <p:cNvSpPr/>
            <p:nvPr/>
          </p:nvSpPr>
          <p:spPr>
            <a:xfrm flipH="1">
              <a:off x="926105" y="79279"/>
              <a:ext cx="810128" cy="635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5" name="Connection Line">
              <a:extLst>
                <a:ext uri="{FF2B5EF4-FFF2-40B4-BE49-F238E27FC236}">
                  <a16:creationId xmlns:a16="http://schemas.microsoft.com/office/drawing/2014/main" id="{39222FA3-4094-40FD-80F8-D6D24856BD8E}"/>
                </a:ext>
              </a:extLst>
            </p:cNvPr>
            <p:cNvSpPr/>
            <p:nvPr/>
          </p:nvSpPr>
          <p:spPr>
            <a:xfrm flipH="1">
              <a:off x="926105" y="84849"/>
              <a:ext cx="813889" cy="83405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6" name="Connection Line">
              <a:extLst>
                <a:ext uri="{FF2B5EF4-FFF2-40B4-BE49-F238E27FC236}">
                  <a16:creationId xmlns:a16="http://schemas.microsoft.com/office/drawing/2014/main" id="{4502C5F2-6918-425C-B824-CAFE36778224}"/>
                </a:ext>
              </a:extLst>
            </p:cNvPr>
            <p:cNvSpPr/>
            <p:nvPr/>
          </p:nvSpPr>
          <p:spPr>
            <a:xfrm flipH="1">
              <a:off x="926107" y="88937"/>
              <a:ext cx="817391" cy="10344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7" name="Connection Line">
              <a:extLst>
                <a:ext uri="{FF2B5EF4-FFF2-40B4-BE49-F238E27FC236}">
                  <a16:creationId xmlns:a16="http://schemas.microsoft.com/office/drawing/2014/main" id="{2FBBEBC4-33A0-4103-B638-2A5D30BFDBB0}"/>
                </a:ext>
              </a:extLst>
            </p:cNvPr>
            <p:cNvSpPr/>
            <p:nvPr/>
          </p:nvSpPr>
          <p:spPr>
            <a:xfrm flipH="1">
              <a:off x="926108" y="274635"/>
              <a:ext cx="814155" cy="84872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8" name="Connection Line">
              <a:extLst>
                <a:ext uri="{FF2B5EF4-FFF2-40B4-BE49-F238E27FC236}">
                  <a16:creationId xmlns:a16="http://schemas.microsoft.com/office/drawing/2014/main" id="{523B50E8-BF77-40BF-B828-13A459C450AA}"/>
                </a:ext>
              </a:extLst>
            </p:cNvPr>
            <p:cNvSpPr/>
            <p:nvPr/>
          </p:nvSpPr>
          <p:spPr>
            <a:xfrm flipH="1">
              <a:off x="926106" y="269186"/>
              <a:ext cx="810406" cy="64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9" name="Connection Line">
              <a:extLst>
                <a:ext uri="{FF2B5EF4-FFF2-40B4-BE49-F238E27FC236}">
                  <a16:creationId xmlns:a16="http://schemas.microsoft.com/office/drawing/2014/main" id="{04FAB4FC-DB3E-43E0-96E5-2653FAC64480}"/>
                </a:ext>
              </a:extLst>
            </p:cNvPr>
            <p:cNvSpPr/>
            <p:nvPr/>
          </p:nvSpPr>
          <p:spPr>
            <a:xfrm flipH="1">
              <a:off x="926106" y="261898"/>
              <a:ext cx="806715" cy="452548"/>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0" name="Connection Line">
              <a:extLst>
                <a:ext uri="{FF2B5EF4-FFF2-40B4-BE49-F238E27FC236}">
                  <a16:creationId xmlns:a16="http://schemas.microsoft.com/office/drawing/2014/main" id="{FE64B2B1-1461-46EC-A52F-922BD2BBB1AE}"/>
                </a:ext>
              </a:extLst>
            </p:cNvPr>
            <p:cNvSpPr/>
            <p:nvPr/>
          </p:nvSpPr>
          <p:spPr>
            <a:xfrm flipH="1">
              <a:off x="926106" y="252618"/>
              <a:ext cx="803692" cy="25737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1" name="Connection Line">
              <a:extLst>
                <a:ext uri="{FF2B5EF4-FFF2-40B4-BE49-F238E27FC236}">
                  <a16:creationId xmlns:a16="http://schemas.microsoft.com/office/drawing/2014/main" id="{3645D7C1-F7C4-4D7A-8AB4-47DC73B80CE6}"/>
                </a:ext>
              </a:extLst>
            </p:cNvPr>
            <p:cNvSpPr/>
            <p:nvPr/>
          </p:nvSpPr>
          <p:spPr>
            <a:xfrm flipH="1">
              <a:off x="926106" y="243271"/>
              <a:ext cx="802197" cy="8947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2" name="Connection Line">
              <a:extLst>
                <a:ext uri="{FF2B5EF4-FFF2-40B4-BE49-F238E27FC236}">
                  <a16:creationId xmlns:a16="http://schemas.microsoft.com/office/drawing/2014/main" id="{79A32C22-F67D-4CDF-8F92-6998D7052493}"/>
                </a:ext>
              </a:extLst>
            </p:cNvPr>
            <p:cNvSpPr/>
            <p:nvPr/>
          </p:nvSpPr>
          <p:spPr>
            <a:xfrm flipH="1">
              <a:off x="926108" y="459084"/>
              <a:ext cx="810683" cy="66426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3" name="Connection Line">
              <a:extLst>
                <a:ext uri="{FF2B5EF4-FFF2-40B4-BE49-F238E27FC236}">
                  <a16:creationId xmlns:a16="http://schemas.microsoft.com/office/drawing/2014/main" id="{B45EFF21-DF5A-42D4-AF31-0EB1F842D6BF}"/>
                </a:ext>
              </a:extLst>
            </p:cNvPr>
            <p:cNvSpPr/>
            <p:nvPr/>
          </p:nvSpPr>
          <p:spPr>
            <a:xfrm flipH="1">
              <a:off x="926107" y="451941"/>
              <a:ext cx="806971" cy="46695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4" name="Connection Line">
              <a:extLst>
                <a:ext uri="{FF2B5EF4-FFF2-40B4-BE49-F238E27FC236}">
                  <a16:creationId xmlns:a16="http://schemas.microsoft.com/office/drawing/2014/main" id="{FB411599-E007-4EAD-AA76-6C6FC383C80E}"/>
                </a:ext>
              </a:extLst>
            </p:cNvPr>
            <p:cNvSpPr/>
            <p:nvPr/>
          </p:nvSpPr>
          <p:spPr>
            <a:xfrm flipH="1">
              <a:off x="926107" y="442801"/>
              <a:ext cx="803873" cy="27164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5" name="Connection Line">
              <a:extLst>
                <a:ext uri="{FF2B5EF4-FFF2-40B4-BE49-F238E27FC236}">
                  <a16:creationId xmlns:a16="http://schemas.microsoft.com/office/drawing/2014/main" id="{03D4441C-0A70-4BF3-A6C7-D49A53ED7A71}"/>
                </a:ext>
              </a:extLst>
            </p:cNvPr>
            <p:cNvSpPr/>
            <p:nvPr/>
          </p:nvSpPr>
          <p:spPr>
            <a:xfrm flipV="1">
              <a:off x="926105" y="432039"/>
              <a:ext cx="802142" cy="7795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6" name="Connection Line">
              <a:extLst>
                <a:ext uri="{FF2B5EF4-FFF2-40B4-BE49-F238E27FC236}">
                  <a16:creationId xmlns:a16="http://schemas.microsoft.com/office/drawing/2014/main" id="{519FC6E6-FC44-42AB-8F49-E6E9D3616BBD}"/>
                </a:ext>
              </a:extLst>
            </p:cNvPr>
            <p:cNvSpPr/>
            <p:nvPr/>
          </p:nvSpPr>
          <p:spPr>
            <a:xfrm flipH="1" flipV="1">
              <a:off x="926107" y="332739"/>
              <a:ext cx="802185" cy="894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7" name="Connection Line">
              <a:extLst>
                <a:ext uri="{FF2B5EF4-FFF2-40B4-BE49-F238E27FC236}">
                  <a16:creationId xmlns:a16="http://schemas.microsoft.com/office/drawing/2014/main" id="{E0C4736C-CDFC-4F2F-B2FC-C2990A4A6521}"/>
                </a:ext>
              </a:extLst>
            </p:cNvPr>
            <p:cNvSpPr/>
            <p:nvPr/>
          </p:nvSpPr>
          <p:spPr>
            <a:xfrm flipV="1">
              <a:off x="926103" y="641977"/>
              <a:ext cx="807233" cy="48138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8" name="Connection Line">
              <a:extLst>
                <a:ext uri="{FF2B5EF4-FFF2-40B4-BE49-F238E27FC236}">
                  <a16:creationId xmlns:a16="http://schemas.microsoft.com/office/drawing/2014/main" id="{9E6ABE07-4260-451A-8748-A08D168A831A}"/>
                </a:ext>
              </a:extLst>
            </p:cNvPr>
            <p:cNvSpPr/>
            <p:nvPr/>
          </p:nvSpPr>
          <p:spPr>
            <a:xfrm flipV="1">
              <a:off x="926103" y="632981"/>
              <a:ext cx="804065" cy="28592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9" name="Connection Line">
              <a:extLst>
                <a:ext uri="{FF2B5EF4-FFF2-40B4-BE49-F238E27FC236}">
                  <a16:creationId xmlns:a16="http://schemas.microsoft.com/office/drawing/2014/main" id="{A8F68032-6D24-43D9-AD30-810582CCC766}"/>
                </a:ext>
              </a:extLst>
            </p:cNvPr>
            <p:cNvSpPr/>
            <p:nvPr/>
          </p:nvSpPr>
          <p:spPr>
            <a:xfrm flipH="1">
              <a:off x="926106" y="622304"/>
              <a:ext cx="802210" cy="9214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0" name="Connection Line">
              <a:extLst>
                <a:ext uri="{FF2B5EF4-FFF2-40B4-BE49-F238E27FC236}">
                  <a16:creationId xmlns:a16="http://schemas.microsoft.com/office/drawing/2014/main" id="{24CDE241-CA8D-4216-93DC-A1B2AF7DE230}"/>
                </a:ext>
              </a:extLst>
            </p:cNvPr>
            <p:cNvSpPr/>
            <p:nvPr/>
          </p:nvSpPr>
          <p:spPr>
            <a:xfrm>
              <a:off x="926105" y="509984"/>
              <a:ext cx="802243" cy="10100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1" name="Connection Line">
              <a:extLst>
                <a:ext uri="{FF2B5EF4-FFF2-40B4-BE49-F238E27FC236}">
                  <a16:creationId xmlns:a16="http://schemas.microsoft.com/office/drawing/2014/main" id="{12B9FA0A-E2E4-4CD9-AB32-D60E770E35AB}"/>
                </a:ext>
              </a:extLst>
            </p:cNvPr>
            <p:cNvSpPr/>
            <p:nvPr/>
          </p:nvSpPr>
          <p:spPr>
            <a:xfrm flipH="1" flipV="1">
              <a:off x="926106" y="332739"/>
              <a:ext cx="803820" cy="2689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2" name="Connection Line">
              <a:extLst>
                <a:ext uri="{FF2B5EF4-FFF2-40B4-BE49-F238E27FC236}">
                  <a16:creationId xmlns:a16="http://schemas.microsoft.com/office/drawing/2014/main" id="{DABFB6E1-4F2F-4009-A941-79043FFE6FB0}"/>
                </a:ext>
              </a:extLst>
            </p:cNvPr>
            <p:cNvSpPr/>
            <p:nvPr/>
          </p:nvSpPr>
          <p:spPr>
            <a:xfrm flipV="1">
              <a:off x="926105" y="811533"/>
              <a:ext cx="804426" cy="31182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3" name="Connection Line">
              <a:extLst>
                <a:ext uri="{FF2B5EF4-FFF2-40B4-BE49-F238E27FC236}">
                  <a16:creationId xmlns:a16="http://schemas.microsoft.com/office/drawing/2014/main" id="{517DD4D1-F023-4636-A2F6-3E984DF4492C}"/>
                </a:ext>
              </a:extLst>
            </p:cNvPr>
            <p:cNvSpPr/>
            <p:nvPr/>
          </p:nvSpPr>
          <p:spPr>
            <a:xfrm flipV="1">
              <a:off x="926105" y="801039"/>
              <a:ext cx="802356" cy="11786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4" name="Connection Line">
              <a:extLst>
                <a:ext uri="{FF2B5EF4-FFF2-40B4-BE49-F238E27FC236}">
                  <a16:creationId xmlns:a16="http://schemas.microsoft.com/office/drawing/2014/main" id="{C4143718-B653-49E5-A8EF-10A948031B19}"/>
                </a:ext>
              </a:extLst>
            </p:cNvPr>
            <p:cNvSpPr/>
            <p:nvPr/>
          </p:nvSpPr>
          <p:spPr>
            <a:xfrm flipH="1" flipV="1">
              <a:off x="926108" y="714442"/>
              <a:ext cx="802122"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5" name="Connection Line">
              <a:extLst>
                <a:ext uri="{FF2B5EF4-FFF2-40B4-BE49-F238E27FC236}">
                  <a16:creationId xmlns:a16="http://schemas.microsoft.com/office/drawing/2014/main" id="{10B383A5-9307-4962-8027-C1E549910F62}"/>
                </a:ext>
              </a:extLst>
            </p:cNvPr>
            <p:cNvSpPr/>
            <p:nvPr/>
          </p:nvSpPr>
          <p:spPr>
            <a:xfrm>
              <a:off x="926104" y="509984"/>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6" name="Connection Line">
              <a:extLst>
                <a:ext uri="{FF2B5EF4-FFF2-40B4-BE49-F238E27FC236}">
                  <a16:creationId xmlns:a16="http://schemas.microsoft.com/office/drawing/2014/main" id="{C8BF44A3-E57E-498B-BF54-104ECD871221}"/>
                </a:ext>
              </a:extLst>
            </p:cNvPr>
            <p:cNvSpPr/>
            <p:nvPr/>
          </p:nvSpPr>
          <p:spPr>
            <a:xfrm flipH="1" flipV="1">
              <a:off x="926105" y="332743"/>
              <a:ext cx="806453" cy="4381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7" name="Connection Line">
              <a:extLst>
                <a:ext uri="{FF2B5EF4-FFF2-40B4-BE49-F238E27FC236}">
                  <a16:creationId xmlns:a16="http://schemas.microsoft.com/office/drawing/2014/main" id="{936B68EA-6166-450B-A019-D6A5BBC8C574}"/>
                </a:ext>
              </a:extLst>
            </p:cNvPr>
            <p:cNvSpPr/>
            <p:nvPr/>
          </p:nvSpPr>
          <p:spPr>
            <a:xfrm flipV="1">
              <a:off x="926105" y="1005493"/>
              <a:ext cx="802356" cy="11786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8" name="Connection Line">
              <a:extLst>
                <a:ext uri="{FF2B5EF4-FFF2-40B4-BE49-F238E27FC236}">
                  <a16:creationId xmlns:a16="http://schemas.microsoft.com/office/drawing/2014/main" id="{31ECE069-CC5A-452A-B4B8-258F52738156}"/>
                </a:ext>
              </a:extLst>
            </p:cNvPr>
            <p:cNvSpPr/>
            <p:nvPr/>
          </p:nvSpPr>
          <p:spPr>
            <a:xfrm>
              <a:off x="926105" y="918896"/>
              <a:ext cx="802123"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9" name="Connection Line">
              <a:extLst>
                <a:ext uri="{FF2B5EF4-FFF2-40B4-BE49-F238E27FC236}">
                  <a16:creationId xmlns:a16="http://schemas.microsoft.com/office/drawing/2014/main" id="{A83CB737-AE35-4FF5-B8BE-27D9802B0EC2}"/>
                </a:ext>
              </a:extLst>
            </p:cNvPr>
            <p:cNvSpPr/>
            <p:nvPr/>
          </p:nvSpPr>
          <p:spPr>
            <a:xfrm flipH="1" flipV="1">
              <a:off x="926106" y="714443"/>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0" name="Connection Line">
              <a:extLst>
                <a:ext uri="{FF2B5EF4-FFF2-40B4-BE49-F238E27FC236}">
                  <a16:creationId xmlns:a16="http://schemas.microsoft.com/office/drawing/2014/main" id="{FDD90123-BA05-4DBE-8B04-11AF802DC220}"/>
                </a:ext>
              </a:extLst>
            </p:cNvPr>
            <p:cNvSpPr/>
            <p:nvPr/>
          </p:nvSpPr>
          <p:spPr>
            <a:xfrm>
              <a:off x="926103" y="509984"/>
              <a:ext cx="806918" cy="4642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1" name="Connection Line">
              <a:extLst>
                <a:ext uri="{FF2B5EF4-FFF2-40B4-BE49-F238E27FC236}">
                  <a16:creationId xmlns:a16="http://schemas.microsoft.com/office/drawing/2014/main" id="{1C5263CC-CCF8-4D9F-9AD8-8DE800AB2FFC}"/>
                </a:ext>
              </a:extLst>
            </p:cNvPr>
            <p:cNvSpPr/>
            <p:nvPr/>
          </p:nvSpPr>
          <p:spPr>
            <a:xfrm>
              <a:off x="926104" y="332738"/>
              <a:ext cx="810136" cy="63517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2" name="Connection Line">
              <a:extLst>
                <a:ext uri="{FF2B5EF4-FFF2-40B4-BE49-F238E27FC236}">
                  <a16:creationId xmlns:a16="http://schemas.microsoft.com/office/drawing/2014/main" id="{30A52C57-3ABC-4425-8F5E-0E73A7C92BFB}"/>
                </a:ext>
              </a:extLst>
            </p:cNvPr>
            <p:cNvSpPr/>
            <p:nvPr/>
          </p:nvSpPr>
          <p:spPr>
            <a:xfrm>
              <a:off x="926105" y="1123349"/>
              <a:ext cx="802123"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3" name="Connection Line">
              <a:extLst>
                <a:ext uri="{FF2B5EF4-FFF2-40B4-BE49-F238E27FC236}">
                  <a16:creationId xmlns:a16="http://schemas.microsoft.com/office/drawing/2014/main" id="{D8E2E857-8B57-4036-BF04-FA3026791F89}"/>
                </a:ext>
              </a:extLst>
            </p:cNvPr>
            <p:cNvSpPr/>
            <p:nvPr/>
          </p:nvSpPr>
          <p:spPr>
            <a:xfrm>
              <a:off x="926104" y="918896"/>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4" name="Connection Line">
              <a:extLst>
                <a:ext uri="{FF2B5EF4-FFF2-40B4-BE49-F238E27FC236}">
                  <a16:creationId xmlns:a16="http://schemas.microsoft.com/office/drawing/2014/main" id="{77263F47-C116-474E-AC36-54EB805D0F83}"/>
                </a:ext>
              </a:extLst>
            </p:cNvPr>
            <p:cNvSpPr/>
            <p:nvPr/>
          </p:nvSpPr>
          <p:spPr>
            <a:xfrm flipH="1" flipV="1">
              <a:off x="926107" y="714442"/>
              <a:ext cx="806916" cy="46424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5" name="Connection Line">
              <a:extLst>
                <a:ext uri="{FF2B5EF4-FFF2-40B4-BE49-F238E27FC236}">
                  <a16:creationId xmlns:a16="http://schemas.microsoft.com/office/drawing/2014/main" id="{70EA9939-A9AD-4E23-B1FC-5535C7BCB829}"/>
                </a:ext>
              </a:extLst>
            </p:cNvPr>
            <p:cNvSpPr/>
            <p:nvPr/>
          </p:nvSpPr>
          <p:spPr>
            <a:xfrm>
              <a:off x="926105" y="509984"/>
              <a:ext cx="810643" cy="6615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6" name="Connection Line">
              <a:extLst>
                <a:ext uri="{FF2B5EF4-FFF2-40B4-BE49-F238E27FC236}">
                  <a16:creationId xmlns:a16="http://schemas.microsoft.com/office/drawing/2014/main" id="{641E4610-8AC9-4FB9-B456-6A38D118ABF8}"/>
                </a:ext>
              </a:extLst>
            </p:cNvPr>
            <p:cNvSpPr/>
            <p:nvPr/>
          </p:nvSpPr>
          <p:spPr>
            <a:xfrm flipH="1" flipV="1">
              <a:off x="926106" y="332739"/>
              <a:ext cx="813908" cy="83407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7" name="Connection Line">
              <a:extLst>
                <a:ext uri="{FF2B5EF4-FFF2-40B4-BE49-F238E27FC236}">
                  <a16:creationId xmlns:a16="http://schemas.microsoft.com/office/drawing/2014/main" id="{BF52F577-8229-4777-B0EB-ED54A868EFFA}"/>
                </a:ext>
              </a:extLst>
            </p:cNvPr>
            <p:cNvSpPr/>
            <p:nvPr/>
          </p:nvSpPr>
          <p:spPr>
            <a:xfrm>
              <a:off x="926105" y="1123349"/>
              <a:ext cx="803818" cy="2689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8" name="Connection Line">
              <a:extLst>
                <a:ext uri="{FF2B5EF4-FFF2-40B4-BE49-F238E27FC236}">
                  <a16:creationId xmlns:a16="http://schemas.microsoft.com/office/drawing/2014/main" id="{919DA1D6-8CE5-466E-97F6-AA2E2884AACB}"/>
                </a:ext>
              </a:extLst>
            </p:cNvPr>
            <p:cNvSpPr/>
            <p:nvPr/>
          </p:nvSpPr>
          <p:spPr>
            <a:xfrm>
              <a:off x="926103" y="918896"/>
              <a:ext cx="806918" cy="4642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9" name="Connection Line">
              <a:extLst>
                <a:ext uri="{FF2B5EF4-FFF2-40B4-BE49-F238E27FC236}">
                  <a16:creationId xmlns:a16="http://schemas.microsoft.com/office/drawing/2014/main" id="{55515BDC-B591-4CA5-9B25-0134E73D9D41}"/>
                </a:ext>
              </a:extLst>
            </p:cNvPr>
            <p:cNvSpPr/>
            <p:nvPr/>
          </p:nvSpPr>
          <p:spPr>
            <a:xfrm flipH="1" flipV="1">
              <a:off x="926106" y="714442"/>
              <a:ext cx="810643" cy="6615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0" name="Connection Line">
              <a:extLst>
                <a:ext uri="{FF2B5EF4-FFF2-40B4-BE49-F238E27FC236}">
                  <a16:creationId xmlns:a16="http://schemas.microsoft.com/office/drawing/2014/main" id="{3C53549E-93D4-4A02-A302-34D81C13FC1C}"/>
                </a:ext>
              </a:extLst>
            </p:cNvPr>
            <p:cNvSpPr/>
            <p:nvPr/>
          </p:nvSpPr>
          <p:spPr>
            <a:xfrm>
              <a:off x="926104" y="509984"/>
              <a:ext cx="814394" cy="86066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1" name="Connection Line">
              <a:extLst>
                <a:ext uri="{FF2B5EF4-FFF2-40B4-BE49-F238E27FC236}">
                  <a16:creationId xmlns:a16="http://schemas.microsoft.com/office/drawing/2014/main" id="{6F1EBB9A-92D3-428B-A617-7CCE28A30004}"/>
                </a:ext>
              </a:extLst>
            </p:cNvPr>
            <p:cNvSpPr/>
            <p:nvPr/>
          </p:nvSpPr>
          <p:spPr>
            <a:xfrm flipH="1" flipV="1">
              <a:off x="926107" y="332739"/>
              <a:ext cx="817409" cy="103444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2" name="Connection Line">
              <a:extLst>
                <a:ext uri="{FF2B5EF4-FFF2-40B4-BE49-F238E27FC236}">
                  <a16:creationId xmlns:a16="http://schemas.microsoft.com/office/drawing/2014/main" id="{9444726F-96D1-477B-867F-AFEFDE0BA261}"/>
                </a:ext>
              </a:extLst>
            </p:cNvPr>
            <p:cNvSpPr/>
            <p:nvPr/>
          </p:nvSpPr>
          <p:spPr>
            <a:xfrm flipV="1">
              <a:off x="42089" y="1126996"/>
              <a:ext cx="849283" cy="28416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3" name="Connection Line">
              <a:extLst>
                <a:ext uri="{FF2B5EF4-FFF2-40B4-BE49-F238E27FC236}">
                  <a16:creationId xmlns:a16="http://schemas.microsoft.com/office/drawing/2014/main" id="{E05A534F-75DC-4B35-9880-504DF94396CA}"/>
                </a:ext>
              </a:extLst>
            </p:cNvPr>
            <p:cNvSpPr/>
            <p:nvPr/>
          </p:nvSpPr>
          <p:spPr>
            <a:xfrm flipV="1">
              <a:off x="42089" y="949751"/>
              <a:ext cx="849283" cy="4614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4" name="Connection Line">
              <a:extLst>
                <a:ext uri="{FF2B5EF4-FFF2-40B4-BE49-F238E27FC236}">
                  <a16:creationId xmlns:a16="http://schemas.microsoft.com/office/drawing/2014/main" id="{55B9F089-B6C0-417B-9008-F4EBD693C447}"/>
                </a:ext>
              </a:extLst>
            </p:cNvPr>
            <p:cNvSpPr/>
            <p:nvPr/>
          </p:nvSpPr>
          <p:spPr>
            <a:xfrm flipV="1">
              <a:off x="42089" y="745297"/>
              <a:ext cx="849283" cy="6658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5" name="Connection Line">
              <a:extLst>
                <a:ext uri="{FF2B5EF4-FFF2-40B4-BE49-F238E27FC236}">
                  <a16:creationId xmlns:a16="http://schemas.microsoft.com/office/drawing/2014/main" id="{C13FA1CA-9EB9-4D92-A1BB-16F02757C53E}"/>
                </a:ext>
              </a:extLst>
            </p:cNvPr>
            <p:cNvSpPr/>
            <p:nvPr/>
          </p:nvSpPr>
          <p:spPr>
            <a:xfrm flipV="1">
              <a:off x="42089" y="540841"/>
              <a:ext cx="849283" cy="87032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6" name="Connection Line">
              <a:extLst>
                <a:ext uri="{FF2B5EF4-FFF2-40B4-BE49-F238E27FC236}">
                  <a16:creationId xmlns:a16="http://schemas.microsoft.com/office/drawing/2014/main" id="{0BA3D346-838E-4354-A7E3-758212D5B2C5}"/>
                </a:ext>
              </a:extLst>
            </p:cNvPr>
            <p:cNvSpPr/>
            <p:nvPr/>
          </p:nvSpPr>
          <p:spPr>
            <a:xfrm flipV="1">
              <a:off x="42089" y="336387"/>
              <a:ext cx="849283" cy="1074778"/>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7" name="Connection Line">
              <a:extLst>
                <a:ext uri="{FF2B5EF4-FFF2-40B4-BE49-F238E27FC236}">
                  <a16:creationId xmlns:a16="http://schemas.microsoft.com/office/drawing/2014/main" id="{BD7B3B60-7FB3-452F-85B7-2287AB8A0ED2}"/>
                </a:ext>
              </a:extLst>
            </p:cNvPr>
            <p:cNvSpPr/>
            <p:nvPr/>
          </p:nvSpPr>
          <p:spPr>
            <a:xfrm flipV="1">
              <a:off x="42089" y="336386"/>
              <a:ext cx="849283" cy="88533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8" name="Connection Line">
              <a:extLst>
                <a:ext uri="{FF2B5EF4-FFF2-40B4-BE49-F238E27FC236}">
                  <a16:creationId xmlns:a16="http://schemas.microsoft.com/office/drawing/2014/main" id="{8646C56F-2102-41D3-BD82-DB00EDDDCA6E}"/>
                </a:ext>
              </a:extLst>
            </p:cNvPr>
            <p:cNvSpPr/>
            <p:nvPr/>
          </p:nvSpPr>
          <p:spPr>
            <a:xfrm flipV="1">
              <a:off x="42089" y="540844"/>
              <a:ext cx="849283" cy="68087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9" name="Connection Line">
              <a:extLst>
                <a:ext uri="{FF2B5EF4-FFF2-40B4-BE49-F238E27FC236}">
                  <a16:creationId xmlns:a16="http://schemas.microsoft.com/office/drawing/2014/main" id="{0D2D8B07-B131-474B-B307-F1A82252F002}"/>
                </a:ext>
              </a:extLst>
            </p:cNvPr>
            <p:cNvSpPr/>
            <p:nvPr/>
          </p:nvSpPr>
          <p:spPr>
            <a:xfrm flipV="1">
              <a:off x="42089" y="745297"/>
              <a:ext cx="849283" cy="47642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0" name="Connection Line">
              <a:extLst>
                <a:ext uri="{FF2B5EF4-FFF2-40B4-BE49-F238E27FC236}">
                  <a16:creationId xmlns:a16="http://schemas.microsoft.com/office/drawing/2014/main" id="{24F6FF52-59E5-42D1-8DAF-4F7D21EDC125}"/>
                </a:ext>
              </a:extLst>
            </p:cNvPr>
            <p:cNvSpPr/>
            <p:nvPr/>
          </p:nvSpPr>
          <p:spPr>
            <a:xfrm flipV="1">
              <a:off x="42089" y="949751"/>
              <a:ext cx="849283" cy="27197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1" name="Connection Line">
              <a:extLst>
                <a:ext uri="{FF2B5EF4-FFF2-40B4-BE49-F238E27FC236}">
                  <a16:creationId xmlns:a16="http://schemas.microsoft.com/office/drawing/2014/main" id="{F7D15EAF-7222-4520-A675-32F82917B572}"/>
                </a:ext>
              </a:extLst>
            </p:cNvPr>
            <p:cNvSpPr/>
            <p:nvPr/>
          </p:nvSpPr>
          <p:spPr>
            <a:xfrm flipV="1">
              <a:off x="42089" y="1126996"/>
              <a:ext cx="849283" cy="9472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2" name="Circle">
              <a:extLst>
                <a:ext uri="{FF2B5EF4-FFF2-40B4-BE49-F238E27FC236}">
                  <a16:creationId xmlns:a16="http://schemas.microsoft.com/office/drawing/2014/main" id="{59C1C596-E73A-4693-B556-66834D364E14}"/>
                </a:ext>
              </a:extLst>
            </p:cNvPr>
            <p:cNvSpPr/>
            <p:nvPr/>
          </p:nvSpPr>
          <p:spPr>
            <a:xfrm>
              <a:off x="-2" y="364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93" name="Circle">
              <a:extLst>
                <a:ext uri="{FF2B5EF4-FFF2-40B4-BE49-F238E27FC236}">
                  <a16:creationId xmlns:a16="http://schemas.microsoft.com/office/drawing/2014/main" id="{E91F3E43-96EA-4DC7-B28A-12A730D1AAC1}"/>
                </a:ext>
              </a:extLst>
            </p:cNvPr>
            <p:cNvSpPr/>
            <p:nvPr/>
          </p:nvSpPr>
          <p:spPr>
            <a:xfrm>
              <a:off x="-2" y="208104"/>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94" name="Circle">
              <a:extLst>
                <a:ext uri="{FF2B5EF4-FFF2-40B4-BE49-F238E27FC236}">
                  <a16:creationId xmlns:a16="http://schemas.microsoft.com/office/drawing/2014/main" id="{E5F4B019-E771-49B7-99CC-EBC065368F2A}"/>
                </a:ext>
              </a:extLst>
            </p:cNvPr>
            <p:cNvSpPr/>
            <p:nvPr/>
          </p:nvSpPr>
          <p:spPr>
            <a:xfrm>
              <a:off x="-2" y="136257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95" name="Circle">
              <a:extLst>
                <a:ext uri="{FF2B5EF4-FFF2-40B4-BE49-F238E27FC236}">
                  <a16:creationId xmlns:a16="http://schemas.microsoft.com/office/drawing/2014/main" id="{EB654402-754C-4FA8-9C9A-2FECBB6A8EEC}"/>
                </a:ext>
              </a:extLst>
            </p:cNvPr>
            <p:cNvSpPr/>
            <p:nvPr/>
          </p:nvSpPr>
          <p:spPr>
            <a:xfrm>
              <a:off x="-2" y="117314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96" name="Connection Line">
              <a:extLst>
                <a:ext uri="{FF2B5EF4-FFF2-40B4-BE49-F238E27FC236}">
                  <a16:creationId xmlns:a16="http://schemas.microsoft.com/office/drawing/2014/main" id="{E37FB516-60DE-4F87-AC82-CAAC8C2F57A0}"/>
                </a:ext>
              </a:extLst>
            </p:cNvPr>
            <p:cNvSpPr/>
            <p:nvPr/>
          </p:nvSpPr>
          <p:spPr>
            <a:xfrm flipV="1">
              <a:off x="42089" y="336387"/>
              <a:ext cx="849283" cy="69589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7" name="Connection Line">
              <a:extLst>
                <a:ext uri="{FF2B5EF4-FFF2-40B4-BE49-F238E27FC236}">
                  <a16:creationId xmlns:a16="http://schemas.microsoft.com/office/drawing/2014/main" id="{9A70F894-F356-4FDE-98A4-26B64CB4615B}"/>
                </a:ext>
              </a:extLst>
            </p:cNvPr>
            <p:cNvSpPr/>
            <p:nvPr/>
          </p:nvSpPr>
          <p:spPr>
            <a:xfrm flipV="1">
              <a:off x="42089" y="540843"/>
              <a:ext cx="849283" cy="49144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8" name="Connection Line">
              <a:extLst>
                <a:ext uri="{FF2B5EF4-FFF2-40B4-BE49-F238E27FC236}">
                  <a16:creationId xmlns:a16="http://schemas.microsoft.com/office/drawing/2014/main" id="{2146E491-673A-4DEC-B524-B1C9E6EC4B2F}"/>
                </a:ext>
              </a:extLst>
            </p:cNvPr>
            <p:cNvSpPr/>
            <p:nvPr/>
          </p:nvSpPr>
          <p:spPr>
            <a:xfrm flipV="1">
              <a:off x="42089" y="745297"/>
              <a:ext cx="849283" cy="28698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9" name="Connection Line">
              <a:extLst>
                <a:ext uri="{FF2B5EF4-FFF2-40B4-BE49-F238E27FC236}">
                  <a16:creationId xmlns:a16="http://schemas.microsoft.com/office/drawing/2014/main" id="{8E564A89-D904-4D5B-BE87-F3AAA2DE07C6}"/>
                </a:ext>
              </a:extLst>
            </p:cNvPr>
            <p:cNvSpPr/>
            <p:nvPr/>
          </p:nvSpPr>
          <p:spPr>
            <a:xfrm flipH="1">
              <a:off x="42090" y="949750"/>
              <a:ext cx="849283" cy="8253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0" name="Connection Line">
              <a:extLst>
                <a:ext uri="{FF2B5EF4-FFF2-40B4-BE49-F238E27FC236}">
                  <a16:creationId xmlns:a16="http://schemas.microsoft.com/office/drawing/2014/main" id="{CA6D09E8-AD78-4E77-8538-9B7785D643C5}"/>
                </a:ext>
              </a:extLst>
            </p:cNvPr>
            <p:cNvSpPr/>
            <p:nvPr/>
          </p:nvSpPr>
          <p:spPr>
            <a:xfrm>
              <a:off x="42089" y="1032275"/>
              <a:ext cx="849283" cy="9472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1" name="Connection Line">
              <a:extLst>
                <a:ext uri="{FF2B5EF4-FFF2-40B4-BE49-F238E27FC236}">
                  <a16:creationId xmlns:a16="http://schemas.microsoft.com/office/drawing/2014/main" id="{DEC8C301-5DFE-4485-979A-2D2825F23A52}"/>
                </a:ext>
              </a:extLst>
            </p:cNvPr>
            <p:cNvSpPr/>
            <p:nvPr/>
          </p:nvSpPr>
          <p:spPr>
            <a:xfrm flipH="1">
              <a:off x="42090" y="336385"/>
              <a:ext cx="849283" cy="5064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2" name="Connection Line">
              <a:extLst>
                <a:ext uri="{FF2B5EF4-FFF2-40B4-BE49-F238E27FC236}">
                  <a16:creationId xmlns:a16="http://schemas.microsoft.com/office/drawing/2014/main" id="{989DD84D-EA8E-4CFF-B482-CD76141C5DF2}"/>
                </a:ext>
              </a:extLst>
            </p:cNvPr>
            <p:cNvSpPr/>
            <p:nvPr/>
          </p:nvSpPr>
          <p:spPr>
            <a:xfrm flipH="1">
              <a:off x="42090" y="540839"/>
              <a:ext cx="849283" cy="30200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3" name="Connection Line">
              <a:extLst>
                <a:ext uri="{FF2B5EF4-FFF2-40B4-BE49-F238E27FC236}">
                  <a16:creationId xmlns:a16="http://schemas.microsoft.com/office/drawing/2014/main" id="{530530C0-3665-470D-A88C-BAC8DEF36D1A}"/>
                </a:ext>
              </a:extLst>
            </p:cNvPr>
            <p:cNvSpPr/>
            <p:nvPr/>
          </p:nvSpPr>
          <p:spPr>
            <a:xfrm flipV="1">
              <a:off x="42089" y="745297"/>
              <a:ext cx="849283" cy="975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4" name="Connection Line">
              <a:extLst>
                <a:ext uri="{FF2B5EF4-FFF2-40B4-BE49-F238E27FC236}">
                  <a16:creationId xmlns:a16="http://schemas.microsoft.com/office/drawing/2014/main" id="{663D6943-8C38-4E77-B364-04ABA279C481}"/>
                </a:ext>
              </a:extLst>
            </p:cNvPr>
            <p:cNvSpPr/>
            <p:nvPr/>
          </p:nvSpPr>
          <p:spPr>
            <a:xfrm flipH="1" flipV="1">
              <a:off x="42090" y="842837"/>
              <a:ext cx="849283" cy="10692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5" name="Connection Line">
              <a:extLst>
                <a:ext uri="{FF2B5EF4-FFF2-40B4-BE49-F238E27FC236}">
                  <a16:creationId xmlns:a16="http://schemas.microsoft.com/office/drawing/2014/main" id="{B3832025-9D5C-46B7-B3D6-4442B93D1F78}"/>
                </a:ext>
              </a:extLst>
            </p:cNvPr>
            <p:cNvSpPr/>
            <p:nvPr/>
          </p:nvSpPr>
          <p:spPr>
            <a:xfrm>
              <a:off x="42089" y="842836"/>
              <a:ext cx="849283" cy="28416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6" name="Connection Line">
              <a:extLst>
                <a:ext uri="{FF2B5EF4-FFF2-40B4-BE49-F238E27FC236}">
                  <a16:creationId xmlns:a16="http://schemas.microsoft.com/office/drawing/2014/main" id="{092E97E4-6257-46A3-8934-1F22E06C6BD9}"/>
                </a:ext>
              </a:extLst>
            </p:cNvPr>
            <p:cNvSpPr/>
            <p:nvPr/>
          </p:nvSpPr>
          <p:spPr>
            <a:xfrm flipH="1">
              <a:off x="42090" y="540839"/>
              <a:ext cx="849283" cy="1247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7" name="Connection Line">
              <a:extLst>
                <a:ext uri="{FF2B5EF4-FFF2-40B4-BE49-F238E27FC236}">
                  <a16:creationId xmlns:a16="http://schemas.microsoft.com/office/drawing/2014/main" id="{A1689C70-B844-44DB-B120-808C70B13F79}"/>
                </a:ext>
              </a:extLst>
            </p:cNvPr>
            <p:cNvSpPr/>
            <p:nvPr/>
          </p:nvSpPr>
          <p:spPr>
            <a:xfrm>
              <a:off x="42089" y="665588"/>
              <a:ext cx="849283" cy="797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8" name="Connection Line">
              <a:extLst>
                <a:ext uri="{FF2B5EF4-FFF2-40B4-BE49-F238E27FC236}">
                  <a16:creationId xmlns:a16="http://schemas.microsoft.com/office/drawing/2014/main" id="{E1B5E0F9-D619-4B86-9600-83A508A13970}"/>
                </a:ext>
              </a:extLst>
            </p:cNvPr>
            <p:cNvSpPr/>
            <p:nvPr/>
          </p:nvSpPr>
          <p:spPr>
            <a:xfrm flipH="1" flipV="1">
              <a:off x="42090" y="665592"/>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9" name="Connection Line">
              <a:extLst>
                <a:ext uri="{FF2B5EF4-FFF2-40B4-BE49-F238E27FC236}">
                  <a16:creationId xmlns:a16="http://schemas.microsoft.com/office/drawing/2014/main" id="{9E5AC3CB-18C0-4D32-8968-B5EB7CCED308}"/>
                </a:ext>
              </a:extLst>
            </p:cNvPr>
            <p:cNvSpPr/>
            <p:nvPr/>
          </p:nvSpPr>
          <p:spPr>
            <a:xfrm>
              <a:off x="42089" y="665588"/>
              <a:ext cx="849283" cy="4614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0" name="Connection Line">
              <a:extLst>
                <a:ext uri="{FF2B5EF4-FFF2-40B4-BE49-F238E27FC236}">
                  <a16:creationId xmlns:a16="http://schemas.microsoft.com/office/drawing/2014/main" id="{01F1D2A8-F0F7-479D-9DFA-BDF5B03D49E7}"/>
                </a:ext>
              </a:extLst>
            </p:cNvPr>
            <p:cNvSpPr/>
            <p:nvPr/>
          </p:nvSpPr>
          <p:spPr>
            <a:xfrm flipH="1">
              <a:off x="42090" y="336385"/>
              <a:ext cx="849283" cy="1247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1" name="Connection Line">
              <a:extLst>
                <a:ext uri="{FF2B5EF4-FFF2-40B4-BE49-F238E27FC236}">
                  <a16:creationId xmlns:a16="http://schemas.microsoft.com/office/drawing/2014/main" id="{28D2EAC3-D4D8-4245-982E-4FBCF7DDE412}"/>
                </a:ext>
              </a:extLst>
            </p:cNvPr>
            <p:cNvSpPr/>
            <p:nvPr/>
          </p:nvSpPr>
          <p:spPr>
            <a:xfrm flipH="1" flipV="1">
              <a:off x="42090" y="461134"/>
              <a:ext cx="849283" cy="7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2" name="Connection Line">
              <a:extLst>
                <a:ext uri="{FF2B5EF4-FFF2-40B4-BE49-F238E27FC236}">
                  <a16:creationId xmlns:a16="http://schemas.microsoft.com/office/drawing/2014/main" id="{6832689F-6DEE-4DCF-93F1-56E67078F546}"/>
                </a:ext>
              </a:extLst>
            </p:cNvPr>
            <p:cNvSpPr/>
            <p:nvPr/>
          </p:nvSpPr>
          <p:spPr>
            <a:xfrm>
              <a:off x="42089" y="461133"/>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3" name="Connection Line">
              <a:extLst>
                <a:ext uri="{FF2B5EF4-FFF2-40B4-BE49-F238E27FC236}">
                  <a16:creationId xmlns:a16="http://schemas.microsoft.com/office/drawing/2014/main" id="{C145A7C7-14A8-4810-967B-1C11A4BE8D2E}"/>
                </a:ext>
              </a:extLst>
            </p:cNvPr>
            <p:cNvSpPr/>
            <p:nvPr/>
          </p:nvSpPr>
          <p:spPr>
            <a:xfrm flipH="1" flipV="1">
              <a:off x="42090" y="461138"/>
              <a:ext cx="849283" cy="4886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4" name="Connection Line">
              <a:extLst>
                <a:ext uri="{FF2B5EF4-FFF2-40B4-BE49-F238E27FC236}">
                  <a16:creationId xmlns:a16="http://schemas.microsoft.com/office/drawing/2014/main" id="{BFE9AA4E-C52E-4600-AAFC-611E15784D70}"/>
                </a:ext>
              </a:extLst>
            </p:cNvPr>
            <p:cNvSpPr/>
            <p:nvPr/>
          </p:nvSpPr>
          <p:spPr>
            <a:xfrm flipH="1" flipV="1">
              <a:off x="42090" y="461137"/>
              <a:ext cx="849283" cy="6658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5" name="Connection Line">
              <a:extLst>
                <a:ext uri="{FF2B5EF4-FFF2-40B4-BE49-F238E27FC236}">
                  <a16:creationId xmlns:a16="http://schemas.microsoft.com/office/drawing/2014/main" id="{0832A875-BEC9-429B-8AED-8E6C29E25997}"/>
                </a:ext>
              </a:extLst>
            </p:cNvPr>
            <p:cNvSpPr/>
            <p:nvPr/>
          </p:nvSpPr>
          <p:spPr>
            <a:xfrm flipH="1" flipV="1">
              <a:off x="42090" y="256680"/>
              <a:ext cx="849283" cy="7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6" name="Connection Line">
              <a:extLst>
                <a:ext uri="{FF2B5EF4-FFF2-40B4-BE49-F238E27FC236}">
                  <a16:creationId xmlns:a16="http://schemas.microsoft.com/office/drawing/2014/main" id="{DAEA8378-3E72-4662-BD95-B37880D23D0A}"/>
                </a:ext>
              </a:extLst>
            </p:cNvPr>
            <p:cNvSpPr/>
            <p:nvPr/>
          </p:nvSpPr>
          <p:spPr>
            <a:xfrm flipH="1" flipV="1">
              <a:off x="42090" y="256681"/>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7" name="Connection Line">
              <a:extLst>
                <a:ext uri="{FF2B5EF4-FFF2-40B4-BE49-F238E27FC236}">
                  <a16:creationId xmlns:a16="http://schemas.microsoft.com/office/drawing/2014/main" id="{38958BC6-7022-46DB-82E6-B92BFDCB6451}"/>
                </a:ext>
              </a:extLst>
            </p:cNvPr>
            <p:cNvSpPr/>
            <p:nvPr/>
          </p:nvSpPr>
          <p:spPr>
            <a:xfrm>
              <a:off x="42089" y="256680"/>
              <a:ext cx="849283" cy="4886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8" name="Connection Line">
              <a:extLst>
                <a:ext uri="{FF2B5EF4-FFF2-40B4-BE49-F238E27FC236}">
                  <a16:creationId xmlns:a16="http://schemas.microsoft.com/office/drawing/2014/main" id="{D2980F1C-C44A-45F8-9A3A-AAA96E022385}"/>
                </a:ext>
              </a:extLst>
            </p:cNvPr>
            <p:cNvSpPr/>
            <p:nvPr/>
          </p:nvSpPr>
          <p:spPr>
            <a:xfrm flipH="1" flipV="1">
              <a:off x="42090" y="256683"/>
              <a:ext cx="849283" cy="6930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9" name="Connection Line">
              <a:extLst>
                <a:ext uri="{FF2B5EF4-FFF2-40B4-BE49-F238E27FC236}">
                  <a16:creationId xmlns:a16="http://schemas.microsoft.com/office/drawing/2014/main" id="{3AEED45A-715B-4FA3-A80E-C0BF625FB6FF}"/>
                </a:ext>
              </a:extLst>
            </p:cNvPr>
            <p:cNvSpPr/>
            <p:nvPr/>
          </p:nvSpPr>
          <p:spPr>
            <a:xfrm flipH="1" flipV="1">
              <a:off x="42090" y="52226"/>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0" name="Connection Line">
              <a:extLst>
                <a:ext uri="{FF2B5EF4-FFF2-40B4-BE49-F238E27FC236}">
                  <a16:creationId xmlns:a16="http://schemas.microsoft.com/office/drawing/2014/main" id="{79DB9921-408E-4302-8F3D-D3C9D45D4FCF}"/>
                </a:ext>
              </a:extLst>
            </p:cNvPr>
            <p:cNvSpPr/>
            <p:nvPr/>
          </p:nvSpPr>
          <p:spPr>
            <a:xfrm flipH="1" flipV="1">
              <a:off x="42090" y="52226"/>
              <a:ext cx="849283" cy="48862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1" name="Connection Line">
              <a:extLst>
                <a:ext uri="{FF2B5EF4-FFF2-40B4-BE49-F238E27FC236}">
                  <a16:creationId xmlns:a16="http://schemas.microsoft.com/office/drawing/2014/main" id="{E69DEC41-2C57-4CA2-9522-A842CA86423B}"/>
                </a:ext>
              </a:extLst>
            </p:cNvPr>
            <p:cNvSpPr/>
            <p:nvPr/>
          </p:nvSpPr>
          <p:spPr>
            <a:xfrm>
              <a:off x="42089" y="52225"/>
              <a:ext cx="849280" cy="6930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2" name="Connection Line">
              <a:extLst>
                <a:ext uri="{FF2B5EF4-FFF2-40B4-BE49-F238E27FC236}">
                  <a16:creationId xmlns:a16="http://schemas.microsoft.com/office/drawing/2014/main" id="{EB79AC9F-094F-4C48-B901-72C5589DAD2D}"/>
                </a:ext>
              </a:extLst>
            </p:cNvPr>
            <p:cNvSpPr/>
            <p:nvPr/>
          </p:nvSpPr>
          <p:spPr>
            <a:xfrm flipH="1" flipV="1">
              <a:off x="42090" y="52226"/>
              <a:ext cx="849283" cy="89753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3" name="Circle">
              <a:extLst>
                <a:ext uri="{FF2B5EF4-FFF2-40B4-BE49-F238E27FC236}">
                  <a16:creationId xmlns:a16="http://schemas.microsoft.com/office/drawing/2014/main" id="{5F991031-7EDE-4522-AC55-D244A99A9574}"/>
                </a:ext>
              </a:extLst>
            </p:cNvPr>
            <p:cNvSpPr/>
            <p:nvPr/>
          </p:nvSpPr>
          <p:spPr>
            <a:xfrm rot="10800000">
              <a:off x="1733288" y="1358931"/>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24" name="Circle">
              <a:extLst>
                <a:ext uri="{FF2B5EF4-FFF2-40B4-BE49-F238E27FC236}">
                  <a16:creationId xmlns:a16="http://schemas.microsoft.com/office/drawing/2014/main" id="{F5CF906C-AD9A-46A0-87AC-2F3AE64B8F5C}"/>
                </a:ext>
              </a:extLst>
            </p:cNvPr>
            <p:cNvSpPr/>
            <p:nvPr/>
          </p:nvSpPr>
          <p:spPr>
            <a:xfrm rot="10800000">
              <a:off x="1733288" y="1154473"/>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25" name="Circle">
              <a:extLst>
                <a:ext uri="{FF2B5EF4-FFF2-40B4-BE49-F238E27FC236}">
                  <a16:creationId xmlns:a16="http://schemas.microsoft.com/office/drawing/2014/main" id="{A2D5E3CF-513E-47D5-A7BE-417E0CE8E556}"/>
                </a:ext>
              </a:extLst>
            </p:cNvPr>
            <p:cNvSpPr/>
            <p:nvPr/>
          </p:nvSpPr>
          <p:spPr>
            <a:xfrm rot="10800000">
              <a:off x="1733288" y="-2"/>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26" name="Circle">
              <a:extLst>
                <a:ext uri="{FF2B5EF4-FFF2-40B4-BE49-F238E27FC236}">
                  <a16:creationId xmlns:a16="http://schemas.microsoft.com/office/drawing/2014/main" id="{C324FAE4-011C-4FC8-9D85-4E7BB813B94A}"/>
                </a:ext>
              </a:extLst>
            </p:cNvPr>
            <p:cNvSpPr/>
            <p:nvPr/>
          </p:nvSpPr>
          <p:spPr>
            <a:xfrm rot="10800000">
              <a:off x="1733288" y="568316"/>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27" name="Circle">
              <a:extLst>
                <a:ext uri="{FF2B5EF4-FFF2-40B4-BE49-F238E27FC236}">
                  <a16:creationId xmlns:a16="http://schemas.microsoft.com/office/drawing/2014/main" id="{8F7C644A-C425-47CA-9FB0-28777027FB8D}"/>
                </a:ext>
              </a:extLst>
            </p:cNvPr>
            <p:cNvSpPr/>
            <p:nvPr/>
          </p:nvSpPr>
          <p:spPr>
            <a:xfrm rot="10800000">
              <a:off x="1733288" y="95001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28" name="Circle">
              <a:extLst>
                <a:ext uri="{FF2B5EF4-FFF2-40B4-BE49-F238E27FC236}">
                  <a16:creationId xmlns:a16="http://schemas.microsoft.com/office/drawing/2014/main" id="{5D8D61C2-873B-4540-B03A-644317753195}"/>
                </a:ext>
              </a:extLst>
            </p:cNvPr>
            <p:cNvSpPr/>
            <p:nvPr/>
          </p:nvSpPr>
          <p:spPr>
            <a:xfrm rot="10800000">
              <a:off x="1733288" y="189438"/>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29" name="Circle">
              <a:extLst>
                <a:ext uri="{FF2B5EF4-FFF2-40B4-BE49-F238E27FC236}">
                  <a16:creationId xmlns:a16="http://schemas.microsoft.com/office/drawing/2014/main" id="{4161AAC8-1168-471C-9179-C39D30E98947}"/>
                </a:ext>
              </a:extLst>
            </p:cNvPr>
            <p:cNvSpPr/>
            <p:nvPr/>
          </p:nvSpPr>
          <p:spPr>
            <a:xfrm rot="10800000">
              <a:off x="1733288" y="37887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0" name="Circle">
              <a:extLst>
                <a:ext uri="{FF2B5EF4-FFF2-40B4-BE49-F238E27FC236}">
                  <a16:creationId xmlns:a16="http://schemas.microsoft.com/office/drawing/2014/main" id="{E79BC2AE-8EF4-4BA4-B376-2FAA362D3C84}"/>
                </a:ext>
              </a:extLst>
            </p:cNvPr>
            <p:cNvSpPr/>
            <p:nvPr/>
          </p:nvSpPr>
          <p:spPr>
            <a:xfrm rot="10800000">
              <a:off x="1733288" y="745565"/>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1" name="Circle">
              <a:extLst>
                <a:ext uri="{FF2B5EF4-FFF2-40B4-BE49-F238E27FC236}">
                  <a16:creationId xmlns:a16="http://schemas.microsoft.com/office/drawing/2014/main" id="{CCEE425D-5A7C-485E-BC56-19E84D99F73C}"/>
                </a:ext>
              </a:extLst>
            </p:cNvPr>
            <p:cNvSpPr/>
            <p:nvPr/>
          </p:nvSpPr>
          <p:spPr>
            <a:xfrm>
              <a:off x="849274" y="492263"/>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2" name="Circle">
              <a:extLst>
                <a:ext uri="{FF2B5EF4-FFF2-40B4-BE49-F238E27FC236}">
                  <a16:creationId xmlns:a16="http://schemas.microsoft.com/office/drawing/2014/main" id="{FAAA4E98-EC3D-44A2-8F0A-E94682775760}"/>
                </a:ext>
              </a:extLst>
            </p:cNvPr>
            <p:cNvSpPr/>
            <p:nvPr/>
          </p:nvSpPr>
          <p:spPr>
            <a:xfrm>
              <a:off x="849274" y="107841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3" name="Circle">
              <a:extLst>
                <a:ext uri="{FF2B5EF4-FFF2-40B4-BE49-F238E27FC236}">
                  <a16:creationId xmlns:a16="http://schemas.microsoft.com/office/drawing/2014/main" id="{84E9C73A-9984-4571-A4A7-951BA887BF0F}"/>
                </a:ext>
              </a:extLst>
            </p:cNvPr>
            <p:cNvSpPr/>
            <p:nvPr/>
          </p:nvSpPr>
          <p:spPr>
            <a:xfrm>
              <a:off x="849274" y="69671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4" name="Circle">
              <a:extLst>
                <a:ext uri="{FF2B5EF4-FFF2-40B4-BE49-F238E27FC236}">
                  <a16:creationId xmlns:a16="http://schemas.microsoft.com/office/drawing/2014/main" id="{8EFF4DBE-61B1-450D-9C8F-28CED5E0C54F}"/>
                </a:ext>
              </a:extLst>
            </p:cNvPr>
            <p:cNvSpPr/>
            <p:nvPr/>
          </p:nvSpPr>
          <p:spPr>
            <a:xfrm>
              <a:off x="849274" y="901174"/>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5" name="Connection Line">
              <a:extLst>
                <a:ext uri="{FF2B5EF4-FFF2-40B4-BE49-F238E27FC236}">
                  <a16:creationId xmlns:a16="http://schemas.microsoft.com/office/drawing/2014/main" id="{1659F096-C4E2-495D-83F9-EDF7C98F4353}"/>
                </a:ext>
              </a:extLst>
            </p:cNvPr>
            <p:cNvSpPr/>
            <p:nvPr/>
          </p:nvSpPr>
          <p:spPr>
            <a:xfrm flipH="1">
              <a:off x="42090" y="336385"/>
              <a:ext cx="849283" cy="32921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6" name="Circle">
              <a:extLst>
                <a:ext uri="{FF2B5EF4-FFF2-40B4-BE49-F238E27FC236}">
                  <a16:creationId xmlns:a16="http://schemas.microsoft.com/office/drawing/2014/main" id="{E8F50852-42C5-4269-B103-7793A93A12C0}"/>
                </a:ext>
              </a:extLst>
            </p:cNvPr>
            <p:cNvSpPr/>
            <p:nvPr/>
          </p:nvSpPr>
          <p:spPr>
            <a:xfrm>
              <a:off x="849274" y="28780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7" name="Circle">
              <a:extLst>
                <a:ext uri="{FF2B5EF4-FFF2-40B4-BE49-F238E27FC236}">
                  <a16:creationId xmlns:a16="http://schemas.microsoft.com/office/drawing/2014/main" id="{FE55D5E2-0BF3-4CFC-A237-98B9693638FC}"/>
                </a:ext>
              </a:extLst>
            </p:cNvPr>
            <p:cNvSpPr/>
            <p:nvPr/>
          </p:nvSpPr>
          <p:spPr>
            <a:xfrm>
              <a:off x="-2" y="79426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8" name="Circle">
              <a:extLst>
                <a:ext uri="{FF2B5EF4-FFF2-40B4-BE49-F238E27FC236}">
                  <a16:creationId xmlns:a16="http://schemas.microsoft.com/office/drawing/2014/main" id="{E32B6D0B-AA2D-4BBE-A431-42AC87089D49}"/>
                </a:ext>
              </a:extLst>
            </p:cNvPr>
            <p:cNvSpPr/>
            <p:nvPr/>
          </p:nvSpPr>
          <p:spPr>
            <a:xfrm>
              <a:off x="-2" y="412558"/>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9" name="Circle">
              <a:extLst>
                <a:ext uri="{FF2B5EF4-FFF2-40B4-BE49-F238E27FC236}">
                  <a16:creationId xmlns:a16="http://schemas.microsoft.com/office/drawing/2014/main" id="{5E0BE6D5-0062-4AF0-AAF7-AB1E7388C360}"/>
                </a:ext>
              </a:extLst>
            </p:cNvPr>
            <p:cNvSpPr/>
            <p:nvPr/>
          </p:nvSpPr>
          <p:spPr>
            <a:xfrm>
              <a:off x="-2" y="98370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40" name="Circle">
              <a:extLst>
                <a:ext uri="{FF2B5EF4-FFF2-40B4-BE49-F238E27FC236}">
                  <a16:creationId xmlns:a16="http://schemas.microsoft.com/office/drawing/2014/main" id="{72A4290B-D6DF-4374-B4EF-54EF401217C1}"/>
                </a:ext>
              </a:extLst>
            </p:cNvPr>
            <p:cNvSpPr/>
            <p:nvPr/>
          </p:nvSpPr>
          <p:spPr>
            <a:xfrm>
              <a:off x="-2" y="617011"/>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41" name="Connection Line">
              <a:extLst>
                <a:ext uri="{FF2B5EF4-FFF2-40B4-BE49-F238E27FC236}">
                  <a16:creationId xmlns:a16="http://schemas.microsoft.com/office/drawing/2014/main" id="{10167A8B-A905-4283-BFE4-B9225028FF71}"/>
                </a:ext>
              </a:extLst>
            </p:cNvPr>
            <p:cNvSpPr/>
            <p:nvPr/>
          </p:nvSpPr>
          <p:spPr>
            <a:xfrm>
              <a:off x="42089" y="256680"/>
              <a:ext cx="849283" cy="87032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42" name="Connection Line">
              <a:extLst>
                <a:ext uri="{FF2B5EF4-FFF2-40B4-BE49-F238E27FC236}">
                  <a16:creationId xmlns:a16="http://schemas.microsoft.com/office/drawing/2014/main" id="{73A06238-7FC2-463B-8117-393B6219A2D1}"/>
                </a:ext>
              </a:extLst>
            </p:cNvPr>
            <p:cNvSpPr/>
            <p:nvPr/>
          </p:nvSpPr>
          <p:spPr>
            <a:xfrm>
              <a:off x="42088" y="52225"/>
              <a:ext cx="849283" cy="107477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grpSp>
      <p:sp>
        <p:nvSpPr>
          <p:cNvPr id="143" name="Feed sentences to…">
            <a:extLst>
              <a:ext uri="{FF2B5EF4-FFF2-40B4-BE49-F238E27FC236}">
                <a16:creationId xmlns:a16="http://schemas.microsoft.com/office/drawing/2014/main" id="{1FE87A71-2F21-45B9-86B2-2E80D17A4781}"/>
              </a:ext>
            </a:extLst>
          </p:cNvPr>
          <p:cNvSpPr txBox="1"/>
          <p:nvPr/>
        </p:nvSpPr>
        <p:spPr>
          <a:xfrm>
            <a:off x="4072564" y="5987132"/>
            <a:ext cx="1540794" cy="42205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p>
            <a:pPr>
              <a:defRPr sz="1200"/>
            </a:pPr>
            <a:r>
              <a:rPr dirty="0"/>
              <a:t>Feed sentences to</a:t>
            </a:r>
          </a:p>
          <a:p>
            <a:pPr>
              <a:defRPr sz="1200"/>
            </a:pPr>
            <a:r>
              <a:rPr dirty="0"/>
              <a:t> Skip-gram NN model</a:t>
            </a:r>
          </a:p>
        </p:txBody>
      </p:sp>
      <p:sp>
        <p:nvSpPr>
          <p:cNvPr id="144" name="Line">
            <a:extLst>
              <a:ext uri="{FF2B5EF4-FFF2-40B4-BE49-F238E27FC236}">
                <a16:creationId xmlns:a16="http://schemas.microsoft.com/office/drawing/2014/main" id="{E88A8FEF-7BD3-4A3F-AE7F-937D60DB6462}"/>
              </a:ext>
            </a:extLst>
          </p:cNvPr>
          <p:cNvSpPr/>
          <p:nvPr/>
        </p:nvSpPr>
        <p:spPr>
          <a:xfrm>
            <a:off x="3433323" y="4951900"/>
            <a:ext cx="393114" cy="8"/>
          </a:xfrm>
          <a:prstGeom prst="line">
            <a:avLst/>
          </a:prstGeom>
          <a:ln w="50800">
            <a:solidFill>
              <a:srgbClr val="E52035"/>
            </a:solidFill>
            <a:headEnd type="triangle"/>
          </a:ln>
        </p:spPr>
        <p:txBody>
          <a:bodyPr lIns="45718" tIns="45718" rIns="45718" bIns="45718"/>
          <a:lstStyle/>
          <a:p>
            <a:endParaRPr/>
          </a:p>
        </p:txBody>
      </p:sp>
      <p:graphicFrame>
        <p:nvGraphicFramePr>
          <p:cNvPr id="145" name="Table">
            <a:extLst>
              <a:ext uri="{FF2B5EF4-FFF2-40B4-BE49-F238E27FC236}">
                <a16:creationId xmlns:a16="http://schemas.microsoft.com/office/drawing/2014/main" id="{D8C317B8-800C-4C12-A11D-26A6B9CAE37D}"/>
              </a:ext>
            </a:extLst>
          </p:cNvPr>
          <p:cNvGraphicFramePr/>
          <p:nvPr/>
        </p:nvGraphicFramePr>
        <p:xfrm>
          <a:off x="6405319" y="2630853"/>
          <a:ext cx="2566029" cy="2051568"/>
        </p:xfrm>
        <a:graphic>
          <a:graphicData uri="http://schemas.openxmlformats.org/drawingml/2006/table">
            <a:tbl>
              <a:tblPr/>
              <a:tblGrid>
                <a:gridCol w="393289">
                  <a:extLst>
                    <a:ext uri="{9D8B030D-6E8A-4147-A177-3AD203B41FA5}">
                      <a16:colId xmlns:a16="http://schemas.microsoft.com/office/drawing/2014/main" val="20000"/>
                    </a:ext>
                  </a:extLst>
                </a:gridCol>
                <a:gridCol w="2172740">
                  <a:extLst>
                    <a:ext uri="{9D8B030D-6E8A-4147-A177-3AD203B41FA5}">
                      <a16:colId xmlns:a16="http://schemas.microsoft.com/office/drawing/2014/main" val="20001"/>
                    </a:ext>
                  </a:extLst>
                </a:gridCol>
              </a:tblGrid>
              <a:tr h="209848">
                <a:tc>
                  <a:txBody>
                    <a:bodyPr/>
                    <a:lstStyle/>
                    <a:p>
                      <a:pPr>
                        <a:defRPr sz="1800"/>
                      </a:pPr>
                      <a:r>
                        <a:rPr sz="1100"/>
                        <a:t>1</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3  5  8  7  6  4  5</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209848">
                <a:tc>
                  <a:txBody>
                    <a:bodyPr/>
                    <a:lstStyle/>
                    <a:p>
                      <a:pPr>
                        <a:defRPr sz="1800"/>
                      </a:pPr>
                      <a:r>
                        <a:rPr sz="1100"/>
                        <a:t>2</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1  3  5  8  7  6  5</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771525">
                <a:tc>
                  <a:txBody>
                    <a:bodyPr/>
                    <a:lstStyle/>
                    <a:p>
                      <a:pPr>
                        <a:defRPr sz="1300"/>
                      </a:pPr>
                      <a:r>
                        <a:t>.</a:t>
                      </a:r>
                    </a:p>
                    <a:p>
                      <a:pPr>
                        <a:defRPr sz="1300"/>
                      </a:pPr>
                      <a:r>
                        <a:t>.</a:t>
                      </a:r>
                    </a:p>
                    <a:p>
                      <a:pPr>
                        <a:defRPr sz="1300"/>
                      </a:pPr>
                      <a:r>
                        <a:t>.</a:t>
                      </a:r>
                    </a:p>
                    <a:p>
                      <a:pPr>
                        <a:defRPr sz="1300"/>
                      </a:pPr>
                      <a:r>
                        <a:t>.</a:t>
                      </a:r>
                    </a:p>
                  </a:txBody>
                  <a:tcPr marL="0" marR="0" marT="0" marB="0" horzOverflow="overflow">
                    <a:lnL w="12700">
                      <a:miter lim="400000"/>
                    </a:lnL>
                    <a:lnR w="12700">
                      <a:miter lim="400000"/>
                    </a:lnR>
                    <a:lnT w="12700">
                      <a:miter lim="400000"/>
                    </a:lnT>
                    <a:lnB w="12700">
                      <a:miter lim="400000"/>
                    </a:lnB>
                    <a:solidFill>
                      <a:srgbClr val="80D0FF"/>
                    </a:solidFill>
                  </a:tcPr>
                </a:tc>
                <a:tc>
                  <a:txBody>
                    <a:bodyPr/>
                    <a:lstStyle/>
                    <a:p>
                      <a:pPr>
                        <a:defRPr sz="1300"/>
                      </a:pPr>
                      <a:r>
                        <a:t>.</a:t>
                      </a:r>
                    </a:p>
                    <a:p>
                      <a:pPr>
                        <a:defRPr sz="1300"/>
                      </a:pPr>
                      <a:r>
                        <a:t>.</a:t>
                      </a:r>
                    </a:p>
                    <a:p>
                      <a:pPr>
                        <a:defRPr sz="1300"/>
                      </a:pPr>
                      <a:r>
                        <a:t>.</a:t>
                      </a:r>
                    </a:p>
                    <a:p>
                      <a:pPr>
                        <a:defRPr sz="1300"/>
                      </a:pPr>
                      <a:r>
                        <a:t>.</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209848">
                <a:tc>
                  <a:txBody>
                    <a:bodyPr/>
                    <a:lstStyle/>
                    <a:p>
                      <a:pPr>
                        <a:defRPr sz="1800"/>
                      </a:pPr>
                      <a:r>
                        <a:rPr sz="1100"/>
                        <a:t>87</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8  5  4  3  5  6  7</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209848">
                <a:tc>
                  <a:txBody>
                    <a:bodyPr/>
                    <a:lstStyle/>
                    <a:p>
                      <a:pPr>
                        <a:defRPr sz="1800"/>
                      </a:pPr>
                      <a:r>
                        <a:rPr sz="1100"/>
                        <a:t>88</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4   5   6   7  8   9</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4"/>
                  </a:ext>
                </a:extLst>
              </a:tr>
              <a:tr h="209848">
                <a:tc>
                  <a:txBody>
                    <a:bodyPr/>
                    <a:lstStyle/>
                    <a:p>
                      <a:pPr>
                        <a:defRPr sz="1800"/>
                      </a:pPr>
                      <a:r>
                        <a:rPr sz="1100"/>
                        <a:t>89</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2  1  3  5  6  7  8</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209848">
                <a:tc>
                  <a:txBody>
                    <a:bodyPr/>
                    <a:lstStyle/>
                    <a:p>
                      <a:pPr>
                        <a:defRPr sz="1800"/>
                      </a:pPr>
                      <a:r>
                        <a:rPr sz="1100"/>
                        <a:t>90</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7  4  2  1  3  5  6</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6"/>
                  </a:ext>
                </a:extLst>
              </a:tr>
            </a:tbl>
          </a:graphicData>
        </a:graphic>
      </p:graphicFrame>
      <p:sp>
        <p:nvSpPr>
          <p:cNvPr id="146" name="Input network">
            <a:extLst>
              <a:ext uri="{FF2B5EF4-FFF2-40B4-BE49-F238E27FC236}">
                <a16:creationId xmlns:a16="http://schemas.microsoft.com/office/drawing/2014/main" id="{839EB5C5-8508-4473-8A85-365ABC1ED939}"/>
              </a:ext>
            </a:extLst>
          </p:cNvPr>
          <p:cNvSpPr txBox="1"/>
          <p:nvPr/>
        </p:nvSpPr>
        <p:spPr>
          <a:xfrm>
            <a:off x="773919" y="3074513"/>
            <a:ext cx="847989" cy="2568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lvl1pPr>
              <a:defRPr sz="1200"/>
            </a:lvl1pPr>
          </a:lstStyle>
          <a:p>
            <a:r>
              <a:t>Input </a:t>
            </a:r>
            <a:r>
              <a:rPr lang="en-US"/>
              <a:t>graph</a:t>
            </a:r>
            <a:endParaRPr/>
          </a:p>
        </p:txBody>
      </p:sp>
      <p:sp>
        <p:nvSpPr>
          <p:cNvPr id="147" name="Obtain a set of…">
            <a:extLst>
              <a:ext uri="{FF2B5EF4-FFF2-40B4-BE49-F238E27FC236}">
                <a16:creationId xmlns:a16="http://schemas.microsoft.com/office/drawing/2014/main" id="{0D6C6DE4-06DE-452E-B97C-916BF8352502}"/>
              </a:ext>
            </a:extLst>
          </p:cNvPr>
          <p:cNvSpPr txBox="1"/>
          <p:nvPr/>
        </p:nvSpPr>
        <p:spPr>
          <a:xfrm>
            <a:off x="3953931" y="2991886"/>
            <a:ext cx="1160017" cy="42205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p>
            <a:pPr>
              <a:defRPr sz="1200"/>
            </a:pPr>
            <a:r>
              <a:t>Obtain a set of </a:t>
            </a:r>
          </a:p>
          <a:p>
            <a:pPr>
              <a:defRPr sz="1200"/>
            </a:pPr>
            <a:r>
              <a:t>random walks</a:t>
            </a:r>
          </a:p>
        </p:txBody>
      </p:sp>
      <p:sp>
        <p:nvSpPr>
          <p:cNvPr id="148" name="Learn a vector representation…">
            <a:extLst>
              <a:ext uri="{FF2B5EF4-FFF2-40B4-BE49-F238E27FC236}">
                <a16:creationId xmlns:a16="http://schemas.microsoft.com/office/drawing/2014/main" id="{407EFE03-C612-4361-943C-DAE366BAEA09}"/>
              </a:ext>
            </a:extLst>
          </p:cNvPr>
          <p:cNvSpPr txBox="1"/>
          <p:nvPr/>
        </p:nvSpPr>
        <p:spPr>
          <a:xfrm>
            <a:off x="1114685" y="6052201"/>
            <a:ext cx="1333699" cy="4414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p>
            <a:pPr>
              <a:defRPr sz="1200"/>
            </a:pPr>
            <a:r>
              <a:rPr dirty="0"/>
              <a:t>vector </a:t>
            </a:r>
            <a:r>
              <a:rPr lang="en-US" dirty="0"/>
              <a:t>embedding</a:t>
            </a:r>
            <a:r>
              <a:rPr dirty="0"/>
              <a:t> </a:t>
            </a:r>
          </a:p>
          <a:p>
            <a:pPr>
              <a:defRPr sz="1200"/>
            </a:pPr>
            <a:r>
              <a:rPr dirty="0"/>
              <a:t>for each node</a:t>
            </a:r>
          </a:p>
        </p:txBody>
      </p:sp>
      <p:sp>
        <p:nvSpPr>
          <p:cNvPr id="149" name="Line">
            <a:extLst>
              <a:ext uri="{FF2B5EF4-FFF2-40B4-BE49-F238E27FC236}">
                <a16:creationId xmlns:a16="http://schemas.microsoft.com/office/drawing/2014/main" id="{35E20F7B-4ADE-492F-BE42-5EBF76F67ADF}"/>
              </a:ext>
            </a:extLst>
          </p:cNvPr>
          <p:cNvSpPr/>
          <p:nvPr/>
        </p:nvSpPr>
        <p:spPr>
          <a:xfrm>
            <a:off x="4117197" y="1601571"/>
            <a:ext cx="605996" cy="6"/>
          </a:xfrm>
          <a:prstGeom prst="line">
            <a:avLst/>
          </a:prstGeom>
          <a:ln w="88900">
            <a:solidFill>
              <a:srgbClr val="C00000">
                <a:alpha val="49919"/>
              </a:srgbClr>
            </a:solidFill>
            <a:miter lim="400000"/>
            <a:tailEnd type="triangle"/>
          </a:ln>
        </p:spPr>
        <p:txBody>
          <a:bodyPr lIns="45718" tIns="45718" rIns="45718" bIns="45718"/>
          <a:lstStyle/>
          <a:p>
            <a:endParaRPr/>
          </a:p>
        </p:txBody>
      </p:sp>
      <p:grpSp>
        <p:nvGrpSpPr>
          <p:cNvPr id="150" name="Group">
            <a:extLst>
              <a:ext uri="{FF2B5EF4-FFF2-40B4-BE49-F238E27FC236}">
                <a16:creationId xmlns:a16="http://schemas.microsoft.com/office/drawing/2014/main" id="{EA719413-50EA-441E-A90A-5621EBED7257}"/>
              </a:ext>
            </a:extLst>
          </p:cNvPr>
          <p:cNvGrpSpPr/>
          <p:nvPr/>
        </p:nvGrpSpPr>
        <p:grpSpPr>
          <a:xfrm>
            <a:off x="3634375" y="1560692"/>
            <a:ext cx="2232443" cy="1359181"/>
            <a:chOff x="0" y="0"/>
            <a:chExt cx="2232442" cy="1359180"/>
          </a:xfrm>
        </p:grpSpPr>
        <p:sp>
          <p:nvSpPr>
            <p:cNvPr id="151" name="Circle">
              <a:extLst>
                <a:ext uri="{FF2B5EF4-FFF2-40B4-BE49-F238E27FC236}">
                  <a16:creationId xmlns:a16="http://schemas.microsoft.com/office/drawing/2014/main" id="{3E1AAF65-0782-4134-A7B9-E78CCA3ADB8C}"/>
                </a:ext>
              </a:extLst>
            </p:cNvPr>
            <p:cNvSpPr/>
            <p:nvPr/>
          </p:nvSpPr>
          <p:spPr>
            <a:xfrm>
              <a:off x="-1" y="659940"/>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grpSp>
          <p:nvGrpSpPr>
            <p:cNvPr id="152" name="Group">
              <a:extLst>
                <a:ext uri="{FF2B5EF4-FFF2-40B4-BE49-F238E27FC236}">
                  <a16:creationId xmlns:a16="http://schemas.microsoft.com/office/drawing/2014/main" id="{9ECFA830-BDF3-4929-840B-F19C445106D0}"/>
                </a:ext>
              </a:extLst>
            </p:cNvPr>
            <p:cNvGrpSpPr/>
            <p:nvPr/>
          </p:nvGrpSpPr>
          <p:grpSpPr>
            <a:xfrm>
              <a:off x="101365" y="134406"/>
              <a:ext cx="2031223" cy="1090373"/>
              <a:chOff x="-1" y="-1"/>
              <a:chExt cx="2031222" cy="1090372"/>
            </a:xfrm>
          </p:grpSpPr>
          <p:sp>
            <p:nvSpPr>
              <p:cNvPr id="171" name="Connection Line">
                <a:extLst>
                  <a:ext uri="{FF2B5EF4-FFF2-40B4-BE49-F238E27FC236}">
                    <a16:creationId xmlns:a16="http://schemas.microsoft.com/office/drawing/2014/main" id="{04C10CD5-A578-4E36-877B-5D3E88B98AF9}"/>
                  </a:ext>
                </a:extLst>
              </p:cNvPr>
              <p:cNvSpPr/>
              <p:nvPr/>
            </p:nvSpPr>
            <p:spPr>
              <a:xfrm flipV="1">
                <a:off x="-2" y="3"/>
                <a:ext cx="249125" cy="663646"/>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2" name="Connection Line">
                <a:extLst>
                  <a:ext uri="{FF2B5EF4-FFF2-40B4-BE49-F238E27FC236}">
                    <a16:creationId xmlns:a16="http://schemas.microsoft.com/office/drawing/2014/main" id="{F02C9FDF-4B41-43B7-BEE8-293195DA8C4B}"/>
                  </a:ext>
                </a:extLst>
              </p:cNvPr>
              <p:cNvSpPr/>
              <p:nvPr/>
            </p:nvSpPr>
            <p:spPr>
              <a:xfrm>
                <a:off x="249120" y="-2"/>
                <a:ext cx="827901" cy="9"/>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3" name="Connection Line">
                <a:extLst>
                  <a:ext uri="{FF2B5EF4-FFF2-40B4-BE49-F238E27FC236}">
                    <a16:creationId xmlns:a16="http://schemas.microsoft.com/office/drawing/2014/main" id="{4567EB40-E29F-4205-A7A0-6F7F122E042B}"/>
                  </a:ext>
                </a:extLst>
              </p:cNvPr>
              <p:cNvSpPr/>
              <p:nvPr/>
            </p:nvSpPr>
            <p:spPr>
              <a:xfrm flipH="1" flipV="1">
                <a:off x="249123" y="2"/>
                <a:ext cx="479599" cy="52250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4" name="Connection Line">
                <a:extLst>
                  <a:ext uri="{FF2B5EF4-FFF2-40B4-BE49-F238E27FC236}">
                    <a16:creationId xmlns:a16="http://schemas.microsoft.com/office/drawing/2014/main" id="{A9E589D4-9392-4FF4-B33C-40CD998C24C7}"/>
                  </a:ext>
                </a:extLst>
              </p:cNvPr>
              <p:cNvSpPr/>
              <p:nvPr/>
            </p:nvSpPr>
            <p:spPr>
              <a:xfrm>
                <a:off x="728715" y="522497"/>
                <a:ext cx="426999" cy="531760"/>
              </a:xfrm>
              <a:prstGeom prst="line">
                <a:avLst/>
              </a:prstGeom>
              <a:noFill/>
              <a:ln w="25400" cap="flat">
                <a:solidFill>
                  <a:srgbClr val="4F81BD"/>
                </a:solidFill>
                <a:prstDash val="solid"/>
                <a:miter lim="400000"/>
              </a:ln>
              <a:effectLst/>
            </p:spPr>
            <p:txBody>
              <a:bodyPr wrap="square" lIns="45718" tIns="45718" rIns="45718" bIns="45718" numCol="1" anchor="t">
                <a:noAutofit/>
              </a:bodyPr>
              <a:lstStyle/>
              <a:p>
                <a:endParaRPr/>
              </a:p>
            </p:txBody>
          </p:sp>
          <p:sp>
            <p:nvSpPr>
              <p:cNvPr id="175" name="Connection Line">
                <a:extLst>
                  <a:ext uri="{FF2B5EF4-FFF2-40B4-BE49-F238E27FC236}">
                    <a16:creationId xmlns:a16="http://schemas.microsoft.com/office/drawing/2014/main" id="{57877F2E-8479-4787-B2F7-06BD3504101F}"/>
                  </a:ext>
                </a:extLst>
              </p:cNvPr>
              <p:cNvSpPr/>
              <p:nvPr/>
            </p:nvSpPr>
            <p:spPr>
              <a:xfrm flipV="1">
                <a:off x="1155711" y="432939"/>
                <a:ext cx="224261" cy="62132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6" name="Connection Line">
                <a:extLst>
                  <a:ext uri="{FF2B5EF4-FFF2-40B4-BE49-F238E27FC236}">
                    <a16:creationId xmlns:a16="http://schemas.microsoft.com/office/drawing/2014/main" id="{62C70235-568F-4D79-B8A1-BA425F0169F5}"/>
                  </a:ext>
                </a:extLst>
              </p:cNvPr>
              <p:cNvSpPr/>
              <p:nvPr/>
            </p:nvSpPr>
            <p:spPr>
              <a:xfrm flipV="1">
                <a:off x="1155711" y="315959"/>
                <a:ext cx="875511" cy="738302"/>
              </a:xfrm>
              <a:prstGeom prst="line">
                <a:avLst/>
              </a:prstGeom>
              <a:noFill/>
              <a:ln w="25400" cap="flat">
                <a:solidFill>
                  <a:srgbClr val="4F81BD"/>
                </a:solidFill>
                <a:prstDash val="solid"/>
                <a:miter lim="400000"/>
              </a:ln>
              <a:effectLst/>
            </p:spPr>
            <p:txBody>
              <a:bodyPr wrap="square" lIns="45718" tIns="45718" rIns="45718" bIns="45718" numCol="1" anchor="t">
                <a:noAutofit/>
              </a:bodyPr>
              <a:lstStyle/>
              <a:p>
                <a:endParaRPr/>
              </a:p>
            </p:txBody>
          </p:sp>
          <p:sp>
            <p:nvSpPr>
              <p:cNvPr id="177" name="Connection Line">
                <a:extLst>
                  <a:ext uri="{FF2B5EF4-FFF2-40B4-BE49-F238E27FC236}">
                    <a16:creationId xmlns:a16="http://schemas.microsoft.com/office/drawing/2014/main" id="{8F1A8E80-DF1B-4D11-A3FF-3A20C8F91748}"/>
                  </a:ext>
                </a:extLst>
              </p:cNvPr>
              <p:cNvSpPr/>
              <p:nvPr/>
            </p:nvSpPr>
            <p:spPr>
              <a:xfrm flipV="1">
                <a:off x="1963853" y="315958"/>
                <a:ext cx="67368" cy="602968"/>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8" name="Connection Line">
                <a:extLst>
                  <a:ext uri="{FF2B5EF4-FFF2-40B4-BE49-F238E27FC236}">
                    <a16:creationId xmlns:a16="http://schemas.microsoft.com/office/drawing/2014/main" id="{BD73100E-6B8C-4CC0-8549-66E2F08B9370}"/>
                  </a:ext>
                </a:extLst>
              </p:cNvPr>
              <p:cNvSpPr/>
              <p:nvPr/>
            </p:nvSpPr>
            <p:spPr>
              <a:xfrm>
                <a:off x="-2" y="663642"/>
                <a:ext cx="249127" cy="426730"/>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9" name="Connection Line">
                <a:extLst>
                  <a:ext uri="{FF2B5EF4-FFF2-40B4-BE49-F238E27FC236}">
                    <a16:creationId xmlns:a16="http://schemas.microsoft.com/office/drawing/2014/main" id="{C5A468CA-06CF-4606-A434-604B0DE2CC8D}"/>
                  </a:ext>
                </a:extLst>
              </p:cNvPr>
              <p:cNvSpPr/>
              <p:nvPr/>
            </p:nvSpPr>
            <p:spPr>
              <a:xfrm flipH="1" flipV="1">
                <a:off x="1077017" y="2"/>
                <a:ext cx="302955" cy="43294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80" name="Connection Line">
                <a:extLst>
                  <a:ext uri="{FF2B5EF4-FFF2-40B4-BE49-F238E27FC236}">
                    <a16:creationId xmlns:a16="http://schemas.microsoft.com/office/drawing/2014/main" id="{4ECF8E10-F948-4DB8-A9EB-71BF7E743839}"/>
                  </a:ext>
                </a:extLst>
              </p:cNvPr>
              <p:cNvSpPr/>
              <p:nvPr/>
            </p:nvSpPr>
            <p:spPr>
              <a:xfrm flipV="1">
                <a:off x="728715" y="2"/>
                <a:ext cx="348305" cy="52250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grpSp>
        <p:sp>
          <p:nvSpPr>
            <p:cNvPr id="153" name="Circle">
              <a:extLst>
                <a:ext uri="{FF2B5EF4-FFF2-40B4-BE49-F238E27FC236}">
                  <a16:creationId xmlns:a16="http://schemas.microsoft.com/office/drawing/2014/main" id="{F4F31F67-5170-416D-A648-BAD4AE7E1568}"/>
                </a:ext>
              </a:extLst>
            </p:cNvPr>
            <p:cNvSpPr/>
            <p:nvPr/>
          </p:nvSpPr>
          <p:spPr>
            <a:xfrm>
              <a:off x="1077007" y="33042"/>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54" name="Circle">
              <a:extLst>
                <a:ext uri="{FF2B5EF4-FFF2-40B4-BE49-F238E27FC236}">
                  <a16:creationId xmlns:a16="http://schemas.microsoft.com/office/drawing/2014/main" id="{EC212ECC-D5F2-40D6-A2AF-028BBA01B20E}"/>
                </a:ext>
              </a:extLst>
            </p:cNvPr>
            <p:cNvSpPr/>
            <p:nvPr/>
          </p:nvSpPr>
          <p:spPr>
            <a:xfrm>
              <a:off x="249119" y="33042"/>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55" name="Circle">
              <a:extLst>
                <a:ext uri="{FF2B5EF4-FFF2-40B4-BE49-F238E27FC236}">
                  <a16:creationId xmlns:a16="http://schemas.microsoft.com/office/drawing/2014/main" id="{3CF2F752-E036-4E43-8BCD-9C545F071056}"/>
                </a:ext>
              </a:extLst>
            </p:cNvPr>
            <p:cNvSpPr/>
            <p:nvPr/>
          </p:nvSpPr>
          <p:spPr>
            <a:xfrm>
              <a:off x="2029690" y="298094"/>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56" name="Circle">
              <a:extLst>
                <a:ext uri="{FF2B5EF4-FFF2-40B4-BE49-F238E27FC236}">
                  <a16:creationId xmlns:a16="http://schemas.microsoft.com/office/drawing/2014/main" id="{62C7B3A2-6AFA-4375-9C19-F11637A2EF41}"/>
                </a:ext>
              </a:extLst>
            </p:cNvPr>
            <p:cNvSpPr/>
            <p:nvPr/>
          </p:nvSpPr>
          <p:spPr>
            <a:xfrm>
              <a:off x="728709" y="555534"/>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57" name="Circle">
              <a:extLst>
                <a:ext uri="{FF2B5EF4-FFF2-40B4-BE49-F238E27FC236}">
                  <a16:creationId xmlns:a16="http://schemas.microsoft.com/office/drawing/2014/main" id="{92BCC3DC-7A67-458F-A697-8276468FA454}"/>
                </a:ext>
              </a:extLst>
            </p:cNvPr>
            <p:cNvSpPr/>
            <p:nvPr/>
          </p:nvSpPr>
          <p:spPr>
            <a:xfrm>
              <a:off x="1379960" y="465976"/>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58" name="Circle">
              <a:extLst>
                <a:ext uri="{FF2B5EF4-FFF2-40B4-BE49-F238E27FC236}">
                  <a16:creationId xmlns:a16="http://schemas.microsoft.com/office/drawing/2014/main" id="{BC719D4D-82B2-431F-AECB-10F862D6721B}"/>
                </a:ext>
              </a:extLst>
            </p:cNvPr>
            <p:cNvSpPr/>
            <p:nvPr/>
          </p:nvSpPr>
          <p:spPr>
            <a:xfrm>
              <a:off x="1963843" y="951952"/>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59" name="Circle">
              <a:extLst>
                <a:ext uri="{FF2B5EF4-FFF2-40B4-BE49-F238E27FC236}">
                  <a16:creationId xmlns:a16="http://schemas.microsoft.com/office/drawing/2014/main" id="{FDA8A6BE-29F4-4947-9F6D-88E652269A46}"/>
                </a:ext>
              </a:extLst>
            </p:cNvPr>
            <p:cNvSpPr/>
            <p:nvPr/>
          </p:nvSpPr>
          <p:spPr>
            <a:xfrm>
              <a:off x="1155706" y="1087286"/>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60" name="Circle">
              <a:extLst>
                <a:ext uri="{FF2B5EF4-FFF2-40B4-BE49-F238E27FC236}">
                  <a16:creationId xmlns:a16="http://schemas.microsoft.com/office/drawing/2014/main" id="{C9C687CD-3CDE-42E2-8FA8-D3DB6765FDFD}"/>
                </a:ext>
              </a:extLst>
            </p:cNvPr>
            <p:cNvSpPr/>
            <p:nvPr/>
          </p:nvSpPr>
          <p:spPr>
            <a:xfrm>
              <a:off x="249119" y="1123398"/>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a:p>
          </p:txBody>
        </p:sp>
        <p:sp>
          <p:nvSpPr>
            <p:cNvPr id="161" name="Connection Line">
              <a:extLst>
                <a:ext uri="{FF2B5EF4-FFF2-40B4-BE49-F238E27FC236}">
                  <a16:creationId xmlns:a16="http://schemas.microsoft.com/office/drawing/2014/main" id="{C5AF03FB-AC2C-47EF-8C30-AE3FA8D0F26C}"/>
                </a:ext>
              </a:extLst>
            </p:cNvPr>
            <p:cNvSpPr/>
            <p:nvPr/>
          </p:nvSpPr>
          <p:spPr>
            <a:xfrm flipH="1">
              <a:off x="830085" y="567345"/>
              <a:ext cx="651253" cy="89566"/>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62" name="Connection Line">
              <a:extLst>
                <a:ext uri="{FF2B5EF4-FFF2-40B4-BE49-F238E27FC236}">
                  <a16:creationId xmlns:a16="http://schemas.microsoft.com/office/drawing/2014/main" id="{4613DE8D-C6CE-4DCB-985F-C70585C5FB26}"/>
                </a:ext>
              </a:extLst>
            </p:cNvPr>
            <p:cNvSpPr/>
            <p:nvPr/>
          </p:nvSpPr>
          <p:spPr>
            <a:xfrm flipV="1">
              <a:off x="350488" y="656906"/>
              <a:ext cx="479598" cy="567870"/>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63" name="Connection Line">
              <a:extLst>
                <a:ext uri="{FF2B5EF4-FFF2-40B4-BE49-F238E27FC236}">
                  <a16:creationId xmlns:a16="http://schemas.microsoft.com/office/drawing/2014/main" id="{C90CEADD-A17A-45DA-8E72-73B7E54AFC91}"/>
                </a:ext>
              </a:extLst>
            </p:cNvPr>
            <p:cNvSpPr/>
            <p:nvPr/>
          </p:nvSpPr>
          <p:spPr>
            <a:xfrm flipH="1" flipV="1">
              <a:off x="1178383" y="134413"/>
              <a:ext cx="952685" cy="265058"/>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64" name="1">
              <a:extLst>
                <a:ext uri="{FF2B5EF4-FFF2-40B4-BE49-F238E27FC236}">
                  <a16:creationId xmlns:a16="http://schemas.microsoft.com/office/drawing/2014/main" id="{E28C8525-6FF7-45D5-9154-88F270926BC1}"/>
                </a:ext>
              </a:extLst>
            </p:cNvPr>
            <p:cNvSpPr txBox="1"/>
            <p:nvPr/>
          </p:nvSpPr>
          <p:spPr>
            <a:xfrm>
              <a:off x="9039" y="635830"/>
              <a:ext cx="183023" cy="26882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1</a:t>
              </a:r>
            </a:p>
          </p:txBody>
        </p:sp>
        <p:sp>
          <p:nvSpPr>
            <p:cNvPr id="165" name="2">
              <a:extLst>
                <a:ext uri="{FF2B5EF4-FFF2-40B4-BE49-F238E27FC236}">
                  <a16:creationId xmlns:a16="http://schemas.microsoft.com/office/drawing/2014/main" id="{25881BD6-7CC5-4C9F-AC93-8D8ADAC53BB6}"/>
                </a:ext>
              </a:extLst>
            </p:cNvPr>
            <p:cNvSpPr txBox="1"/>
            <p:nvPr/>
          </p:nvSpPr>
          <p:spPr>
            <a:xfrm>
              <a:off x="258158" y="1090358"/>
              <a:ext cx="183023" cy="26882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2</a:t>
              </a:r>
            </a:p>
          </p:txBody>
        </p:sp>
        <p:sp>
          <p:nvSpPr>
            <p:cNvPr id="166" name="3">
              <a:extLst>
                <a:ext uri="{FF2B5EF4-FFF2-40B4-BE49-F238E27FC236}">
                  <a16:creationId xmlns:a16="http://schemas.microsoft.com/office/drawing/2014/main" id="{35325510-9A3C-414E-9507-2C862DB7F6D5}"/>
                </a:ext>
              </a:extLst>
            </p:cNvPr>
            <p:cNvSpPr txBox="1"/>
            <p:nvPr/>
          </p:nvSpPr>
          <p:spPr>
            <a:xfrm>
              <a:off x="258158" y="-1"/>
              <a:ext cx="183023" cy="26882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3</a:t>
              </a:r>
            </a:p>
          </p:txBody>
        </p:sp>
        <p:sp>
          <p:nvSpPr>
            <p:cNvPr id="167" name="4">
              <a:extLst>
                <a:ext uri="{FF2B5EF4-FFF2-40B4-BE49-F238E27FC236}">
                  <a16:creationId xmlns:a16="http://schemas.microsoft.com/office/drawing/2014/main" id="{BCF96652-DE24-4F72-ACE9-4F5EC0867ED8}"/>
                </a:ext>
              </a:extLst>
            </p:cNvPr>
            <p:cNvSpPr txBox="1"/>
            <p:nvPr/>
          </p:nvSpPr>
          <p:spPr>
            <a:xfrm>
              <a:off x="728820" y="513563"/>
              <a:ext cx="183023" cy="26882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4</a:t>
              </a:r>
            </a:p>
          </p:txBody>
        </p:sp>
        <p:sp>
          <p:nvSpPr>
            <p:cNvPr id="168" name="5">
              <a:extLst>
                <a:ext uri="{FF2B5EF4-FFF2-40B4-BE49-F238E27FC236}">
                  <a16:creationId xmlns:a16="http://schemas.microsoft.com/office/drawing/2014/main" id="{E851A6ED-C709-4E18-8697-0DEA0CF2A917}"/>
                </a:ext>
              </a:extLst>
            </p:cNvPr>
            <p:cNvSpPr txBox="1"/>
            <p:nvPr/>
          </p:nvSpPr>
          <p:spPr>
            <a:xfrm>
              <a:off x="1086048" y="-1"/>
              <a:ext cx="183023" cy="26882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5</a:t>
              </a:r>
            </a:p>
          </p:txBody>
        </p:sp>
        <p:sp>
          <p:nvSpPr>
            <p:cNvPr id="169" name="6">
              <a:extLst>
                <a:ext uri="{FF2B5EF4-FFF2-40B4-BE49-F238E27FC236}">
                  <a16:creationId xmlns:a16="http://schemas.microsoft.com/office/drawing/2014/main" id="{2E465697-F753-4A57-B4AD-E784C90CE522}"/>
                </a:ext>
              </a:extLst>
            </p:cNvPr>
            <p:cNvSpPr txBox="1"/>
            <p:nvPr/>
          </p:nvSpPr>
          <p:spPr>
            <a:xfrm>
              <a:off x="1397819" y="432934"/>
              <a:ext cx="183023" cy="26882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6</a:t>
              </a:r>
            </a:p>
          </p:txBody>
        </p:sp>
        <p:sp>
          <p:nvSpPr>
            <p:cNvPr id="170" name="1">
              <a:extLst>
                <a:ext uri="{FF2B5EF4-FFF2-40B4-BE49-F238E27FC236}">
                  <a16:creationId xmlns:a16="http://schemas.microsoft.com/office/drawing/2014/main" id="{8314E8DC-9C01-4C1F-8DD1-DFAE754F5368}"/>
                </a:ext>
              </a:extLst>
            </p:cNvPr>
            <p:cNvSpPr txBox="1"/>
            <p:nvPr/>
          </p:nvSpPr>
          <p:spPr>
            <a:xfrm>
              <a:off x="9039" y="635830"/>
              <a:ext cx="183023" cy="26882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numCol="1" anchor="ctr">
              <a:spAutoFit/>
            </a:bodyPr>
            <a:lstStyle>
              <a:lvl1pPr>
                <a:defRPr sz="1400">
                  <a:solidFill>
                    <a:srgbClr val="FFFFFF"/>
                  </a:solidFill>
                </a:defRPr>
              </a:lvl1pPr>
            </a:lstStyle>
            <a:p>
              <a:r>
                <a:t>1</a:t>
              </a:r>
            </a:p>
          </p:txBody>
        </p:sp>
      </p:grpSp>
      <p:sp>
        <p:nvSpPr>
          <p:cNvPr id="181" name="7">
            <a:extLst>
              <a:ext uri="{FF2B5EF4-FFF2-40B4-BE49-F238E27FC236}">
                <a16:creationId xmlns:a16="http://schemas.microsoft.com/office/drawing/2014/main" id="{35A3D1DA-D2A1-4FE7-869B-BE9E8FD79D94}"/>
              </a:ext>
            </a:extLst>
          </p:cNvPr>
          <p:cNvSpPr txBox="1"/>
          <p:nvPr/>
        </p:nvSpPr>
        <p:spPr>
          <a:xfrm>
            <a:off x="4800756" y="2618969"/>
            <a:ext cx="183023" cy="26882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lvl1pPr>
              <a:defRPr sz="1400">
                <a:solidFill>
                  <a:srgbClr val="FFFFFF"/>
                </a:solidFill>
              </a:defRPr>
            </a:lvl1pPr>
          </a:lstStyle>
          <a:p>
            <a:r>
              <a:t>7</a:t>
            </a:r>
          </a:p>
        </p:txBody>
      </p:sp>
      <p:sp>
        <p:nvSpPr>
          <p:cNvPr id="182" name="8">
            <a:extLst>
              <a:ext uri="{FF2B5EF4-FFF2-40B4-BE49-F238E27FC236}">
                <a16:creationId xmlns:a16="http://schemas.microsoft.com/office/drawing/2014/main" id="{7F9D9639-125F-4701-B2ED-36D749BFEFCF}"/>
              </a:ext>
            </a:extLst>
          </p:cNvPr>
          <p:cNvSpPr txBox="1"/>
          <p:nvPr/>
        </p:nvSpPr>
        <p:spPr>
          <a:xfrm>
            <a:off x="5675865" y="1824228"/>
            <a:ext cx="183023" cy="26882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lvl1pPr>
              <a:defRPr sz="1400">
                <a:solidFill>
                  <a:srgbClr val="FFFFFF"/>
                </a:solidFill>
              </a:defRPr>
            </a:lvl1pPr>
          </a:lstStyle>
          <a:p>
            <a:r>
              <a:t>8</a:t>
            </a:r>
          </a:p>
        </p:txBody>
      </p:sp>
      <p:sp>
        <p:nvSpPr>
          <p:cNvPr id="183" name="9">
            <a:extLst>
              <a:ext uri="{FF2B5EF4-FFF2-40B4-BE49-F238E27FC236}">
                <a16:creationId xmlns:a16="http://schemas.microsoft.com/office/drawing/2014/main" id="{0AEDA694-A098-4F77-B856-46E62111C8BA}"/>
              </a:ext>
            </a:extLst>
          </p:cNvPr>
          <p:cNvSpPr txBox="1"/>
          <p:nvPr/>
        </p:nvSpPr>
        <p:spPr>
          <a:xfrm>
            <a:off x="5613358" y="2476573"/>
            <a:ext cx="183023" cy="2688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lvl1pPr>
              <a:defRPr sz="1400">
                <a:solidFill>
                  <a:srgbClr val="FFFFFF"/>
                </a:solidFill>
              </a:defRPr>
            </a:lvl1pPr>
          </a:lstStyle>
          <a:p>
            <a:r>
              <a:t>9</a:t>
            </a:r>
          </a:p>
        </p:txBody>
      </p:sp>
      <p:sp>
        <p:nvSpPr>
          <p:cNvPr id="184" name="Line">
            <a:extLst>
              <a:ext uri="{FF2B5EF4-FFF2-40B4-BE49-F238E27FC236}">
                <a16:creationId xmlns:a16="http://schemas.microsoft.com/office/drawing/2014/main" id="{2A051489-0CB7-4FE9-AC8D-D1FBE4F02413}"/>
              </a:ext>
            </a:extLst>
          </p:cNvPr>
          <p:cNvSpPr/>
          <p:nvPr/>
        </p:nvSpPr>
        <p:spPr>
          <a:xfrm>
            <a:off x="4970924" y="1656122"/>
            <a:ext cx="714698" cy="182653"/>
          </a:xfrm>
          <a:prstGeom prst="line">
            <a:avLst/>
          </a:prstGeom>
          <a:ln w="88900">
            <a:solidFill>
              <a:srgbClr val="C00000">
                <a:alpha val="52657"/>
              </a:srgbClr>
            </a:solidFill>
            <a:miter lim="400000"/>
            <a:tailEnd type="triangle"/>
          </a:ln>
        </p:spPr>
        <p:txBody>
          <a:bodyPr lIns="45718" tIns="45718" rIns="45718" bIns="45718"/>
          <a:lstStyle/>
          <a:p>
            <a:endParaRPr>
              <a:ln w="0">
                <a:solidFill>
                  <a:srgbClr val="C00000"/>
                </a:solidFill>
              </a:ln>
              <a:solidFill>
                <a:schemeClr val="accent1"/>
              </a:solidFill>
              <a:effectLst>
                <a:outerShdw blurRad="38100" dist="25400" dir="5400000" algn="ctr" rotWithShape="0">
                  <a:srgbClr val="6E747A">
                    <a:alpha val="43000"/>
                  </a:srgbClr>
                </a:outerShdw>
              </a:effectLst>
            </a:endParaRPr>
          </a:p>
        </p:txBody>
      </p:sp>
      <p:sp>
        <p:nvSpPr>
          <p:cNvPr id="185" name="Line">
            <a:extLst>
              <a:ext uri="{FF2B5EF4-FFF2-40B4-BE49-F238E27FC236}">
                <a16:creationId xmlns:a16="http://schemas.microsoft.com/office/drawing/2014/main" id="{CC43601D-A74D-4FD0-B849-DFC69E432AE9}"/>
              </a:ext>
            </a:extLst>
          </p:cNvPr>
          <p:cNvSpPr/>
          <p:nvPr/>
        </p:nvSpPr>
        <p:spPr>
          <a:xfrm flipH="1">
            <a:off x="5029270" y="2182295"/>
            <a:ext cx="662993" cy="541698"/>
          </a:xfrm>
          <a:prstGeom prst="line">
            <a:avLst/>
          </a:prstGeom>
          <a:ln w="76200">
            <a:solidFill>
              <a:srgbClr val="C00000">
                <a:alpha val="52657"/>
              </a:srgbClr>
            </a:solidFill>
            <a:miter lim="400000"/>
            <a:tailEnd type="triangle"/>
          </a:ln>
        </p:spPr>
        <p:txBody>
          <a:bodyPr lIns="45718" tIns="45718" rIns="45718" bIns="45718"/>
          <a:lstStyle/>
          <a:p>
            <a:endParaRPr/>
          </a:p>
        </p:txBody>
      </p:sp>
      <p:sp>
        <p:nvSpPr>
          <p:cNvPr id="186" name="Line">
            <a:extLst>
              <a:ext uri="{FF2B5EF4-FFF2-40B4-BE49-F238E27FC236}">
                <a16:creationId xmlns:a16="http://schemas.microsoft.com/office/drawing/2014/main" id="{2753670F-FF9E-4032-9384-81590F06ABF8}"/>
              </a:ext>
            </a:extLst>
          </p:cNvPr>
          <p:cNvSpPr/>
          <p:nvPr/>
        </p:nvSpPr>
        <p:spPr>
          <a:xfrm flipV="1">
            <a:off x="5017484" y="2206580"/>
            <a:ext cx="161106" cy="409181"/>
          </a:xfrm>
          <a:prstGeom prst="line">
            <a:avLst/>
          </a:prstGeom>
          <a:ln w="76200">
            <a:solidFill>
              <a:srgbClr val="C00000">
                <a:alpha val="52657"/>
              </a:srgbClr>
            </a:solidFill>
            <a:miter lim="400000"/>
            <a:tailEnd type="triangle"/>
          </a:ln>
        </p:spPr>
        <p:txBody>
          <a:bodyPr lIns="45718" tIns="45718" rIns="45718" bIns="45718"/>
          <a:lstStyle/>
          <a:p>
            <a:endParaRPr/>
          </a:p>
        </p:txBody>
      </p:sp>
      <p:sp>
        <p:nvSpPr>
          <p:cNvPr id="187" name="Line">
            <a:extLst>
              <a:ext uri="{FF2B5EF4-FFF2-40B4-BE49-F238E27FC236}">
                <a16:creationId xmlns:a16="http://schemas.microsoft.com/office/drawing/2014/main" id="{2652E641-6FFA-4885-873B-0949589DAD32}"/>
              </a:ext>
            </a:extLst>
          </p:cNvPr>
          <p:cNvSpPr/>
          <p:nvPr/>
        </p:nvSpPr>
        <p:spPr>
          <a:xfrm flipH="1">
            <a:off x="4548876" y="2202874"/>
            <a:ext cx="485769" cy="89953"/>
          </a:xfrm>
          <a:prstGeom prst="line">
            <a:avLst/>
          </a:prstGeom>
          <a:ln w="76200">
            <a:solidFill>
              <a:srgbClr val="C00000">
                <a:alpha val="52657"/>
              </a:srgbClr>
            </a:solidFill>
            <a:miter lim="400000"/>
            <a:tailEnd type="triangle"/>
          </a:ln>
        </p:spPr>
        <p:txBody>
          <a:bodyPr lIns="45718" tIns="45718" rIns="45718" bIns="45718"/>
          <a:lstStyle/>
          <a:p>
            <a:endParaRPr/>
          </a:p>
        </p:txBody>
      </p:sp>
      <p:sp>
        <p:nvSpPr>
          <p:cNvPr id="188" name="Line">
            <a:extLst>
              <a:ext uri="{FF2B5EF4-FFF2-40B4-BE49-F238E27FC236}">
                <a16:creationId xmlns:a16="http://schemas.microsoft.com/office/drawing/2014/main" id="{66B4A74B-0C00-49E8-971F-7F225305E2E8}"/>
              </a:ext>
            </a:extLst>
          </p:cNvPr>
          <p:cNvSpPr/>
          <p:nvPr/>
        </p:nvSpPr>
        <p:spPr>
          <a:xfrm flipV="1">
            <a:off x="4435166" y="1729989"/>
            <a:ext cx="268980" cy="367206"/>
          </a:xfrm>
          <a:prstGeom prst="line">
            <a:avLst/>
          </a:prstGeom>
          <a:ln w="88900">
            <a:solidFill>
              <a:srgbClr val="C00000">
                <a:alpha val="49919"/>
              </a:srgbClr>
            </a:solidFill>
            <a:miter lim="400000"/>
            <a:tailEnd type="triangle"/>
          </a:ln>
        </p:spPr>
        <p:txBody>
          <a:bodyPr lIns="45718" tIns="45718" rIns="45718" bIns="45718"/>
          <a:lstStyle/>
          <a:p>
            <a:endParaRPr/>
          </a:p>
        </p:txBody>
      </p:sp>
      <p:graphicFrame>
        <p:nvGraphicFramePr>
          <p:cNvPr id="189" name="Table">
            <a:extLst>
              <a:ext uri="{FF2B5EF4-FFF2-40B4-BE49-F238E27FC236}">
                <a16:creationId xmlns:a16="http://schemas.microsoft.com/office/drawing/2014/main" id="{513426FB-663E-4A13-A5F1-4CEB322C5BA0}"/>
              </a:ext>
            </a:extLst>
          </p:cNvPr>
          <p:cNvGraphicFramePr/>
          <p:nvPr/>
        </p:nvGraphicFramePr>
        <p:xfrm>
          <a:off x="6095565" y="1723936"/>
          <a:ext cx="2172740" cy="209848"/>
        </p:xfrm>
        <a:graphic>
          <a:graphicData uri="http://schemas.openxmlformats.org/drawingml/2006/table">
            <a:tbl>
              <a:tblPr/>
              <a:tblGrid>
                <a:gridCol w="2172740">
                  <a:extLst>
                    <a:ext uri="{9D8B030D-6E8A-4147-A177-3AD203B41FA5}">
                      <a16:colId xmlns:a16="http://schemas.microsoft.com/office/drawing/2014/main" val="20000"/>
                    </a:ext>
                  </a:extLst>
                </a:gridCol>
              </a:tblGrid>
              <a:tr h="209848">
                <a:tc>
                  <a:txBody>
                    <a:bodyPr/>
                    <a:lstStyle/>
                    <a:p>
                      <a:pPr>
                        <a:defRPr sz="1800"/>
                      </a:pPr>
                      <a:r>
                        <a:rPr sz="1300"/>
                        <a:t>3  5  8  7  6  4  5</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bl>
          </a:graphicData>
        </a:graphic>
      </p:graphicFrame>
      <p:grpSp>
        <p:nvGrpSpPr>
          <p:cNvPr id="190" name="Group">
            <a:extLst>
              <a:ext uri="{FF2B5EF4-FFF2-40B4-BE49-F238E27FC236}">
                <a16:creationId xmlns:a16="http://schemas.microsoft.com/office/drawing/2014/main" id="{94DFE65D-3C8F-4303-B697-E966711F6909}"/>
              </a:ext>
            </a:extLst>
          </p:cNvPr>
          <p:cNvGrpSpPr/>
          <p:nvPr/>
        </p:nvGrpSpPr>
        <p:grpSpPr>
          <a:xfrm>
            <a:off x="380049" y="3703196"/>
            <a:ext cx="2881849" cy="2191324"/>
            <a:chOff x="0" y="0"/>
            <a:chExt cx="3015828" cy="2191323"/>
          </a:xfrm>
        </p:grpSpPr>
        <p:sp>
          <p:nvSpPr>
            <p:cNvPr id="191" name="Line">
              <a:extLst>
                <a:ext uri="{FF2B5EF4-FFF2-40B4-BE49-F238E27FC236}">
                  <a16:creationId xmlns:a16="http://schemas.microsoft.com/office/drawing/2014/main" id="{ED07F061-03DB-4A66-9C20-A6BD2FF30382}"/>
                </a:ext>
              </a:extLst>
            </p:cNvPr>
            <p:cNvSpPr/>
            <p:nvPr/>
          </p:nvSpPr>
          <p:spPr>
            <a:xfrm flipV="1">
              <a:off x="1385498" y="139044"/>
              <a:ext cx="7" cy="2052280"/>
            </a:xfrm>
            <a:prstGeom prst="line">
              <a:avLst/>
            </a:prstGeom>
            <a:noFill/>
            <a:ln w="25400" cap="flat">
              <a:solidFill>
                <a:schemeClr val="accent1"/>
              </a:solidFill>
              <a:prstDash val="solid"/>
              <a:round/>
            </a:ln>
            <a:effectLst/>
          </p:spPr>
          <p:txBody>
            <a:bodyPr wrap="square" lIns="45718" tIns="45718" rIns="45718" bIns="45718" numCol="1" anchor="t">
              <a:noAutofit/>
            </a:bodyPr>
            <a:lstStyle/>
            <a:p>
              <a:endParaRPr/>
            </a:p>
          </p:txBody>
        </p:sp>
        <p:sp>
          <p:nvSpPr>
            <p:cNvPr id="192" name="Line">
              <a:extLst>
                <a:ext uri="{FF2B5EF4-FFF2-40B4-BE49-F238E27FC236}">
                  <a16:creationId xmlns:a16="http://schemas.microsoft.com/office/drawing/2014/main" id="{95290885-DCA6-4330-9E61-2940CB6D6ECC}"/>
                </a:ext>
              </a:extLst>
            </p:cNvPr>
            <p:cNvSpPr/>
            <p:nvPr/>
          </p:nvSpPr>
          <p:spPr>
            <a:xfrm>
              <a:off x="-1" y="1222592"/>
              <a:ext cx="3015829" cy="6"/>
            </a:xfrm>
            <a:prstGeom prst="line">
              <a:avLst/>
            </a:prstGeom>
            <a:noFill/>
            <a:ln w="25400" cap="flat">
              <a:solidFill>
                <a:schemeClr val="accent1"/>
              </a:solidFill>
              <a:prstDash val="solid"/>
              <a:round/>
            </a:ln>
            <a:effectLst/>
          </p:spPr>
          <p:txBody>
            <a:bodyPr wrap="square" lIns="45718" tIns="45718" rIns="45718" bIns="45718" numCol="1" anchor="t">
              <a:noAutofit/>
            </a:bodyPr>
            <a:lstStyle/>
            <a:p>
              <a:endParaRPr/>
            </a:p>
          </p:txBody>
        </p:sp>
        <p:sp>
          <p:nvSpPr>
            <p:cNvPr id="193" name="Circle">
              <a:extLst>
                <a:ext uri="{FF2B5EF4-FFF2-40B4-BE49-F238E27FC236}">
                  <a16:creationId xmlns:a16="http://schemas.microsoft.com/office/drawing/2014/main" id="{72A45334-4AD2-4C2D-A0BD-67DBC4F582BA}"/>
                </a:ext>
              </a:extLst>
            </p:cNvPr>
            <p:cNvSpPr/>
            <p:nvPr/>
          </p:nvSpPr>
          <p:spPr>
            <a:xfrm>
              <a:off x="878648" y="487338"/>
              <a:ext cx="115923"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94" name="Circle">
              <a:extLst>
                <a:ext uri="{FF2B5EF4-FFF2-40B4-BE49-F238E27FC236}">
                  <a16:creationId xmlns:a16="http://schemas.microsoft.com/office/drawing/2014/main" id="{6BB5CC5B-A044-4026-807E-9A9783D6ADBD}"/>
                </a:ext>
              </a:extLst>
            </p:cNvPr>
            <p:cNvSpPr/>
            <p:nvPr/>
          </p:nvSpPr>
          <p:spPr>
            <a:xfrm>
              <a:off x="2125291" y="182312"/>
              <a:ext cx="115921" cy="125079"/>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95" name="Circle">
              <a:extLst>
                <a:ext uri="{FF2B5EF4-FFF2-40B4-BE49-F238E27FC236}">
                  <a16:creationId xmlns:a16="http://schemas.microsoft.com/office/drawing/2014/main" id="{7B274F85-9B12-4F1B-8D0B-711F47A41D0C}"/>
                </a:ext>
              </a:extLst>
            </p:cNvPr>
            <p:cNvSpPr/>
            <p:nvPr/>
          </p:nvSpPr>
          <p:spPr>
            <a:xfrm>
              <a:off x="2203700" y="386810"/>
              <a:ext cx="115923"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96" name="Circle">
              <a:extLst>
                <a:ext uri="{FF2B5EF4-FFF2-40B4-BE49-F238E27FC236}">
                  <a16:creationId xmlns:a16="http://schemas.microsoft.com/office/drawing/2014/main" id="{8445D10C-C20F-4886-ADB9-B85697AE2846}"/>
                </a:ext>
              </a:extLst>
            </p:cNvPr>
            <p:cNvSpPr/>
            <p:nvPr/>
          </p:nvSpPr>
          <p:spPr>
            <a:xfrm>
              <a:off x="1813780" y="966335"/>
              <a:ext cx="115921"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97" name="Circle">
              <a:extLst>
                <a:ext uri="{FF2B5EF4-FFF2-40B4-BE49-F238E27FC236}">
                  <a16:creationId xmlns:a16="http://schemas.microsoft.com/office/drawing/2014/main" id="{0065CF5F-DF4C-4427-87F3-EF11DB0F1C8E}"/>
                </a:ext>
              </a:extLst>
            </p:cNvPr>
            <p:cNvSpPr/>
            <p:nvPr/>
          </p:nvSpPr>
          <p:spPr>
            <a:xfrm>
              <a:off x="1696852" y="814014"/>
              <a:ext cx="115923"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98" name="Circle">
              <a:extLst>
                <a:ext uri="{FF2B5EF4-FFF2-40B4-BE49-F238E27FC236}">
                  <a16:creationId xmlns:a16="http://schemas.microsoft.com/office/drawing/2014/main" id="{6C18BF60-5ABD-464B-AF2D-BAAE5FE6076B}"/>
                </a:ext>
              </a:extLst>
            </p:cNvPr>
            <p:cNvSpPr/>
            <p:nvPr/>
          </p:nvSpPr>
          <p:spPr>
            <a:xfrm>
              <a:off x="2250327" y="1407265"/>
              <a:ext cx="115921"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99" name="Circle">
              <a:extLst>
                <a:ext uri="{FF2B5EF4-FFF2-40B4-BE49-F238E27FC236}">
                  <a16:creationId xmlns:a16="http://schemas.microsoft.com/office/drawing/2014/main" id="{6154BBE3-8EDF-4E71-8A4F-968022967FB2}"/>
                </a:ext>
              </a:extLst>
            </p:cNvPr>
            <p:cNvSpPr/>
            <p:nvPr/>
          </p:nvSpPr>
          <p:spPr>
            <a:xfrm>
              <a:off x="2159983" y="1609211"/>
              <a:ext cx="115921"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200" name="Circle">
              <a:extLst>
                <a:ext uri="{FF2B5EF4-FFF2-40B4-BE49-F238E27FC236}">
                  <a16:creationId xmlns:a16="http://schemas.microsoft.com/office/drawing/2014/main" id="{4C84DF74-D901-4FE9-95CF-62C5CF9BE091}"/>
                </a:ext>
              </a:extLst>
            </p:cNvPr>
            <p:cNvSpPr/>
            <p:nvPr/>
          </p:nvSpPr>
          <p:spPr>
            <a:xfrm>
              <a:off x="1843318" y="1474858"/>
              <a:ext cx="115923" cy="125079"/>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201" name="4">
              <a:extLst>
                <a:ext uri="{FF2B5EF4-FFF2-40B4-BE49-F238E27FC236}">
                  <a16:creationId xmlns:a16="http://schemas.microsoft.com/office/drawing/2014/main" id="{4FDEBF30-BA8D-4B67-BDE0-AA0770C0E1B4}"/>
                </a:ext>
              </a:extLst>
            </p:cNvPr>
            <p:cNvSpPr txBox="1"/>
            <p:nvPr/>
          </p:nvSpPr>
          <p:spPr>
            <a:xfrm>
              <a:off x="2299275" y="219472"/>
              <a:ext cx="137638" cy="25751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4</a:t>
              </a:r>
            </a:p>
          </p:txBody>
        </p:sp>
        <p:sp>
          <p:nvSpPr>
            <p:cNvPr id="202" name="5">
              <a:extLst>
                <a:ext uri="{FF2B5EF4-FFF2-40B4-BE49-F238E27FC236}">
                  <a16:creationId xmlns:a16="http://schemas.microsoft.com/office/drawing/2014/main" id="{CE4C53D8-B8DA-4445-ADB2-9877DAD8B4D9}"/>
                </a:ext>
              </a:extLst>
            </p:cNvPr>
            <p:cNvSpPr txBox="1"/>
            <p:nvPr/>
          </p:nvSpPr>
          <p:spPr>
            <a:xfrm>
              <a:off x="1903184" y="734677"/>
              <a:ext cx="137638" cy="25751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5</a:t>
              </a:r>
            </a:p>
          </p:txBody>
        </p:sp>
        <p:sp>
          <p:nvSpPr>
            <p:cNvPr id="203" name="3">
              <a:extLst>
                <a:ext uri="{FF2B5EF4-FFF2-40B4-BE49-F238E27FC236}">
                  <a16:creationId xmlns:a16="http://schemas.microsoft.com/office/drawing/2014/main" id="{7C2F5AC2-1726-4D8E-AA62-50B3E2603CFD}"/>
                </a:ext>
              </a:extLst>
            </p:cNvPr>
            <p:cNvSpPr txBox="1"/>
            <p:nvPr/>
          </p:nvSpPr>
          <p:spPr>
            <a:xfrm>
              <a:off x="1773927" y="626862"/>
              <a:ext cx="137638" cy="25751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3</a:t>
              </a:r>
            </a:p>
          </p:txBody>
        </p:sp>
        <p:sp>
          <p:nvSpPr>
            <p:cNvPr id="204" name="1">
              <a:extLst>
                <a:ext uri="{FF2B5EF4-FFF2-40B4-BE49-F238E27FC236}">
                  <a16:creationId xmlns:a16="http://schemas.microsoft.com/office/drawing/2014/main" id="{A7035038-D2E8-4BD6-9989-13864974512B}"/>
                </a:ext>
              </a:extLst>
            </p:cNvPr>
            <p:cNvSpPr txBox="1"/>
            <p:nvPr/>
          </p:nvSpPr>
          <p:spPr>
            <a:xfrm>
              <a:off x="947407" y="300706"/>
              <a:ext cx="137638" cy="25751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1</a:t>
              </a:r>
            </a:p>
          </p:txBody>
        </p:sp>
        <p:sp>
          <p:nvSpPr>
            <p:cNvPr id="205" name="6">
              <a:extLst>
                <a:ext uri="{FF2B5EF4-FFF2-40B4-BE49-F238E27FC236}">
                  <a16:creationId xmlns:a16="http://schemas.microsoft.com/office/drawing/2014/main" id="{844A7506-C991-4996-8671-6E862967C8B8}"/>
                </a:ext>
              </a:extLst>
            </p:cNvPr>
            <p:cNvSpPr txBox="1"/>
            <p:nvPr/>
          </p:nvSpPr>
          <p:spPr>
            <a:xfrm>
              <a:off x="2331651" y="1248711"/>
              <a:ext cx="137638" cy="25751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6</a:t>
              </a:r>
            </a:p>
          </p:txBody>
        </p:sp>
        <p:sp>
          <p:nvSpPr>
            <p:cNvPr id="206" name="7">
              <a:extLst>
                <a:ext uri="{FF2B5EF4-FFF2-40B4-BE49-F238E27FC236}">
                  <a16:creationId xmlns:a16="http://schemas.microsoft.com/office/drawing/2014/main" id="{0923B4A5-9007-4B31-A905-99F6119AFA49}"/>
                </a:ext>
              </a:extLst>
            </p:cNvPr>
            <p:cNvSpPr txBox="1"/>
            <p:nvPr/>
          </p:nvSpPr>
          <p:spPr>
            <a:xfrm>
              <a:off x="2245213" y="1493352"/>
              <a:ext cx="137638" cy="257519"/>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7</a:t>
              </a:r>
            </a:p>
          </p:txBody>
        </p:sp>
        <p:sp>
          <p:nvSpPr>
            <p:cNvPr id="207" name="8">
              <a:extLst>
                <a:ext uri="{FF2B5EF4-FFF2-40B4-BE49-F238E27FC236}">
                  <a16:creationId xmlns:a16="http://schemas.microsoft.com/office/drawing/2014/main" id="{0E593513-6583-4010-9CD3-624404FB105F}"/>
                </a:ext>
              </a:extLst>
            </p:cNvPr>
            <p:cNvSpPr txBox="1"/>
            <p:nvPr/>
          </p:nvSpPr>
          <p:spPr>
            <a:xfrm>
              <a:off x="1903784" y="1278214"/>
              <a:ext cx="137638" cy="25751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8</a:t>
              </a:r>
            </a:p>
          </p:txBody>
        </p:sp>
        <p:sp>
          <p:nvSpPr>
            <p:cNvPr id="208" name="Circle">
              <a:extLst>
                <a:ext uri="{FF2B5EF4-FFF2-40B4-BE49-F238E27FC236}">
                  <a16:creationId xmlns:a16="http://schemas.microsoft.com/office/drawing/2014/main" id="{8F87D413-2147-4CA4-915A-2A3C3049B2C7}"/>
                </a:ext>
              </a:extLst>
            </p:cNvPr>
            <p:cNvSpPr/>
            <p:nvPr/>
          </p:nvSpPr>
          <p:spPr>
            <a:xfrm>
              <a:off x="1909778" y="1719220"/>
              <a:ext cx="115923"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209" name="9">
              <a:extLst>
                <a:ext uri="{FF2B5EF4-FFF2-40B4-BE49-F238E27FC236}">
                  <a16:creationId xmlns:a16="http://schemas.microsoft.com/office/drawing/2014/main" id="{27AADFF1-5FA9-4EC9-8E71-162D4337037F}"/>
                </a:ext>
              </a:extLst>
            </p:cNvPr>
            <p:cNvSpPr txBox="1"/>
            <p:nvPr/>
          </p:nvSpPr>
          <p:spPr>
            <a:xfrm>
              <a:off x="1992235" y="1558247"/>
              <a:ext cx="137638" cy="257519"/>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9</a:t>
              </a:r>
            </a:p>
          </p:txBody>
        </p:sp>
        <p:sp>
          <p:nvSpPr>
            <p:cNvPr id="210" name="1">
              <a:extLst>
                <a:ext uri="{FF2B5EF4-FFF2-40B4-BE49-F238E27FC236}">
                  <a16:creationId xmlns:a16="http://schemas.microsoft.com/office/drawing/2014/main" id="{937767FC-3DDC-4CBC-AAB2-4C53A59DF3C1}"/>
                </a:ext>
              </a:extLst>
            </p:cNvPr>
            <p:cNvSpPr txBox="1"/>
            <p:nvPr/>
          </p:nvSpPr>
          <p:spPr>
            <a:xfrm>
              <a:off x="2242267" y="0"/>
              <a:ext cx="137638" cy="25751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2</a:t>
              </a:r>
            </a:p>
          </p:txBody>
        </p:sp>
      </p:grpSp>
      <p:sp>
        <p:nvSpPr>
          <p:cNvPr id="211" name="Treat the set of random walks as sentences">
            <a:extLst>
              <a:ext uri="{FF2B5EF4-FFF2-40B4-BE49-F238E27FC236}">
                <a16:creationId xmlns:a16="http://schemas.microsoft.com/office/drawing/2014/main" id="{C009A5C1-FE8E-4A3F-AB1A-D8E9BB47295D}"/>
              </a:ext>
            </a:extLst>
          </p:cNvPr>
          <p:cNvSpPr txBox="1"/>
          <p:nvPr/>
        </p:nvSpPr>
        <p:spPr>
          <a:xfrm>
            <a:off x="6047747" y="4962817"/>
            <a:ext cx="3015814" cy="24425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35719" tIns="35719" rIns="35719" bIns="35719" anchor="ctr">
            <a:spAutoFit/>
          </a:bodyPr>
          <a:lstStyle>
            <a:lvl1pPr>
              <a:defRPr sz="1200"/>
            </a:lvl1pPr>
          </a:lstStyle>
          <a:p>
            <a:r>
              <a:t>Treat the set of random walks as sentences</a:t>
            </a:r>
          </a:p>
        </p:txBody>
      </p:sp>
      <p:sp>
        <p:nvSpPr>
          <p:cNvPr id="3" name="Slide Number Placeholder 2">
            <a:extLst>
              <a:ext uri="{FF2B5EF4-FFF2-40B4-BE49-F238E27FC236}">
                <a16:creationId xmlns:a16="http://schemas.microsoft.com/office/drawing/2014/main" id="{B992C768-8010-467A-8051-3104E90227C1}"/>
              </a:ext>
            </a:extLst>
          </p:cNvPr>
          <p:cNvSpPr>
            <a:spLocks noGrp="1"/>
          </p:cNvSpPr>
          <p:nvPr>
            <p:ph type="sldNum" sz="quarter" idx="12"/>
          </p:nvPr>
        </p:nvSpPr>
        <p:spPr/>
        <p:txBody>
          <a:bodyPr/>
          <a:lstStyle/>
          <a:p>
            <a:fld id="{5F74FEF4-47FE-43C0-8A34-2652E10A11F5}" type="slidenum">
              <a:rPr lang="en-US" smtClean="0"/>
              <a:pPr/>
              <a:t>22</a:t>
            </a:fld>
            <a:endParaRPr lang="en-US" dirty="0"/>
          </a:p>
        </p:txBody>
      </p:sp>
    </p:spTree>
    <p:extLst>
      <p:ext uri="{BB962C8B-B14F-4D97-AF65-F5344CB8AC3E}">
        <p14:creationId xmlns:p14="http://schemas.microsoft.com/office/powerpoint/2010/main" val="326699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3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15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18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8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18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14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14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18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18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18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p:tmAbs val="0"/>
                                  </p:iterate>
                                  <p:childTnLst>
                                    <p:set>
                                      <p:cBhvr>
                                        <p:cTn id="49" fill="hold"/>
                                        <p:tgtEl>
                                          <p:spTgt spid="18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p:tmAbs val="0"/>
                                  </p:iterate>
                                  <p:childTnLst>
                                    <p:set>
                                      <p:cBhvr>
                                        <p:cTn id="53" fill="hold"/>
                                        <p:tgtEl>
                                          <p:spTgt spid="18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p:tmAbs val="0"/>
                                  </p:iterate>
                                  <p:childTnLst>
                                    <p:set>
                                      <p:cBhvr>
                                        <p:cTn id="57" fill="hold"/>
                                        <p:tgtEl>
                                          <p:spTgt spid="18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iterate>
                                    <p:tmAbs val="0"/>
                                  </p:iterate>
                                  <p:childTnLst>
                                    <p:set>
                                      <p:cBhvr>
                                        <p:cTn id="61" fill="hold"/>
                                        <p:tgtEl>
                                          <p:spTgt spid="36"/>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iterate>
                                    <p:tmAbs val="0"/>
                                  </p:iterate>
                                  <p:childTnLst>
                                    <p:set>
                                      <p:cBhvr>
                                        <p:cTn id="64" fill="hold"/>
                                        <p:tgtEl>
                                          <p:spTgt spid="145"/>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iterate>
                                    <p:tmAbs val="0"/>
                                  </p:iterate>
                                  <p:childTnLst>
                                    <p:set>
                                      <p:cBhvr>
                                        <p:cTn id="67" fill="hold"/>
                                        <p:tgtEl>
                                          <p:spTgt spid="2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4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9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4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35" grpId="0" animBg="1" advAuto="0"/>
      <p:bldP spid="36" grpId="0" animBg="1" advAuto="0"/>
      <p:bldP spid="37" grpId="0" animBg="1"/>
      <p:bldP spid="143" grpId="0" animBg="1"/>
      <p:bldP spid="144" grpId="0" animBg="1"/>
      <p:bldP spid="145" grpId="0" animBg="1" advAuto="0"/>
      <p:bldP spid="146" grpId="0" animBg="1" advAuto="0"/>
      <p:bldP spid="147" grpId="0" animBg="1" advAuto="0"/>
      <p:bldP spid="148" grpId="0" animBg="1"/>
      <p:bldP spid="149" grpId="0" animBg="1" advAuto="0"/>
      <p:bldP spid="150" grpId="0" animBg="1" advAuto="0"/>
      <p:bldP spid="181" grpId="0" animBg="1" advAuto="0"/>
      <p:bldP spid="182" grpId="0" animBg="1" advAuto="0"/>
      <p:bldP spid="183" grpId="0" animBg="1" advAuto="0"/>
      <p:bldP spid="184" grpId="0" animBg="1" advAuto="0"/>
      <p:bldP spid="185" grpId="0" animBg="1" advAuto="0"/>
      <p:bldP spid="186" grpId="0" animBg="1" advAuto="0"/>
      <p:bldP spid="187" grpId="0" animBg="1" advAuto="0"/>
      <p:bldP spid="188" grpId="0" animBg="1" advAuto="0"/>
      <p:bldP spid="189" grpId="0" animBg="1" advAuto="0"/>
      <p:bldP spid="211"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D3A7-B614-4CA0-B939-F35C11FD3C48}"/>
              </a:ext>
            </a:extLst>
          </p:cNvPr>
          <p:cNvSpPr>
            <a:spLocks noGrp="1"/>
          </p:cNvSpPr>
          <p:nvPr>
            <p:ph type="title"/>
          </p:nvPr>
        </p:nvSpPr>
        <p:spPr/>
        <p:txBody>
          <a:bodyPr/>
          <a:lstStyle/>
          <a:p>
            <a:r>
              <a:rPr lang="en-US"/>
              <a:t>NRL in our Approach</a:t>
            </a:r>
          </a:p>
        </p:txBody>
      </p:sp>
      <p:sp>
        <p:nvSpPr>
          <p:cNvPr id="3" name="Text Placeholder 2">
            <a:extLst>
              <a:ext uri="{FF2B5EF4-FFF2-40B4-BE49-F238E27FC236}">
                <a16:creationId xmlns:a16="http://schemas.microsoft.com/office/drawing/2014/main" id="{FBD4F03B-5DCE-417E-B959-2F5C23ADA6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1022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BAE5-E930-4FA9-BB74-86A12BA50E78}"/>
              </a:ext>
            </a:extLst>
          </p:cNvPr>
          <p:cNvSpPr>
            <a:spLocks noGrp="1"/>
          </p:cNvSpPr>
          <p:nvPr>
            <p:ph type="title"/>
          </p:nvPr>
        </p:nvSpPr>
        <p:spPr/>
        <p:txBody>
          <a:bodyPr/>
          <a:lstStyle/>
          <a:p>
            <a:r>
              <a:rPr lang="en-US"/>
              <a:t>Construction of a lattice graph</a:t>
            </a:r>
          </a:p>
        </p:txBody>
      </p:sp>
      <p:sp>
        <p:nvSpPr>
          <p:cNvPr id="22" name="TextBox 21">
            <a:extLst>
              <a:ext uri="{FF2B5EF4-FFF2-40B4-BE49-F238E27FC236}">
                <a16:creationId xmlns:a16="http://schemas.microsoft.com/office/drawing/2014/main" id="{A1549C82-1FC0-4BA8-9A8F-F3327924FE55}"/>
              </a:ext>
            </a:extLst>
          </p:cNvPr>
          <p:cNvSpPr txBox="1"/>
          <p:nvPr/>
        </p:nvSpPr>
        <p:spPr>
          <a:xfrm>
            <a:off x="4222556" y="2324893"/>
            <a:ext cx="45719" cy="369332"/>
          </a:xfrm>
          <a:prstGeom prst="rect">
            <a:avLst/>
          </a:prstGeom>
          <a:noFill/>
        </p:spPr>
        <p:txBody>
          <a:bodyPr wrap="square" rtlCol="0">
            <a:spAutoFit/>
          </a:bodyPr>
          <a:lstStyle/>
          <a:p>
            <a:r>
              <a:rPr lang="en-US"/>
              <a:t>0</a:t>
            </a:r>
          </a:p>
        </p:txBody>
      </p:sp>
      <p:sp>
        <p:nvSpPr>
          <p:cNvPr id="23" name="TextBox 22">
            <a:extLst>
              <a:ext uri="{FF2B5EF4-FFF2-40B4-BE49-F238E27FC236}">
                <a16:creationId xmlns:a16="http://schemas.microsoft.com/office/drawing/2014/main" id="{738E32D6-2BF1-4B5C-B0DA-F149018BA72A}"/>
              </a:ext>
            </a:extLst>
          </p:cNvPr>
          <p:cNvSpPr txBox="1"/>
          <p:nvPr/>
        </p:nvSpPr>
        <p:spPr>
          <a:xfrm>
            <a:off x="4475342" y="1950931"/>
            <a:ext cx="45719" cy="369332"/>
          </a:xfrm>
          <a:prstGeom prst="rect">
            <a:avLst/>
          </a:prstGeom>
          <a:noFill/>
        </p:spPr>
        <p:txBody>
          <a:bodyPr wrap="square" rtlCol="0">
            <a:spAutoFit/>
          </a:bodyPr>
          <a:lstStyle/>
          <a:p>
            <a:r>
              <a:rPr lang="en-US"/>
              <a:t>0</a:t>
            </a:r>
          </a:p>
        </p:txBody>
      </p:sp>
      <p:sp>
        <p:nvSpPr>
          <p:cNvPr id="24" name="TextBox 23">
            <a:extLst>
              <a:ext uri="{FF2B5EF4-FFF2-40B4-BE49-F238E27FC236}">
                <a16:creationId xmlns:a16="http://schemas.microsoft.com/office/drawing/2014/main" id="{22298B5E-11F5-4171-901E-FB409C7209A3}"/>
              </a:ext>
            </a:extLst>
          </p:cNvPr>
          <p:cNvSpPr txBox="1"/>
          <p:nvPr/>
        </p:nvSpPr>
        <p:spPr>
          <a:xfrm>
            <a:off x="5478826" y="2320263"/>
            <a:ext cx="45719" cy="369332"/>
          </a:xfrm>
          <a:prstGeom prst="rect">
            <a:avLst/>
          </a:prstGeom>
          <a:noFill/>
        </p:spPr>
        <p:txBody>
          <a:bodyPr wrap="square" rtlCol="0">
            <a:spAutoFit/>
          </a:bodyPr>
          <a:lstStyle/>
          <a:p>
            <a:r>
              <a:rPr lang="en-US"/>
              <a:t>0</a:t>
            </a:r>
          </a:p>
        </p:txBody>
      </p:sp>
      <p:sp>
        <p:nvSpPr>
          <p:cNvPr id="25" name="TextBox 24">
            <a:extLst>
              <a:ext uri="{FF2B5EF4-FFF2-40B4-BE49-F238E27FC236}">
                <a16:creationId xmlns:a16="http://schemas.microsoft.com/office/drawing/2014/main" id="{FDDB780F-0F29-4ABA-ABC9-FA3FC2CF44B8}"/>
              </a:ext>
            </a:extLst>
          </p:cNvPr>
          <p:cNvSpPr txBox="1"/>
          <p:nvPr/>
        </p:nvSpPr>
        <p:spPr>
          <a:xfrm>
            <a:off x="4243861" y="3864193"/>
            <a:ext cx="45719" cy="369332"/>
          </a:xfrm>
          <a:prstGeom prst="rect">
            <a:avLst/>
          </a:prstGeom>
          <a:noFill/>
        </p:spPr>
        <p:txBody>
          <a:bodyPr wrap="square" rtlCol="0">
            <a:spAutoFit/>
          </a:bodyPr>
          <a:lstStyle/>
          <a:p>
            <a:r>
              <a:rPr lang="en-US"/>
              <a:t>0</a:t>
            </a:r>
          </a:p>
        </p:txBody>
      </p:sp>
      <p:sp>
        <p:nvSpPr>
          <p:cNvPr id="26" name="TextBox 25">
            <a:extLst>
              <a:ext uri="{FF2B5EF4-FFF2-40B4-BE49-F238E27FC236}">
                <a16:creationId xmlns:a16="http://schemas.microsoft.com/office/drawing/2014/main" id="{0803138D-A4C1-46FC-B7A6-F4FFFF4D9887}"/>
              </a:ext>
            </a:extLst>
          </p:cNvPr>
          <p:cNvSpPr txBox="1"/>
          <p:nvPr/>
        </p:nvSpPr>
        <p:spPr>
          <a:xfrm>
            <a:off x="4466168" y="3469312"/>
            <a:ext cx="45719" cy="369332"/>
          </a:xfrm>
          <a:prstGeom prst="rect">
            <a:avLst/>
          </a:prstGeom>
          <a:noFill/>
        </p:spPr>
        <p:txBody>
          <a:bodyPr wrap="square" rtlCol="0">
            <a:spAutoFit/>
          </a:bodyPr>
          <a:lstStyle/>
          <a:p>
            <a:r>
              <a:rPr lang="en-US"/>
              <a:t>1</a:t>
            </a:r>
          </a:p>
        </p:txBody>
      </p:sp>
      <p:sp>
        <p:nvSpPr>
          <p:cNvPr id="27" name="TextBox 26">
            <a:extLst>
              <a:ext uri="{FF2B5EF4-FFF2-40B4-BE49-F238E27FC236}">
                <a16:creationId xmlns:a16="http://schemas.microsoft.com/office/drawing/2014/main" id="{218ABDCF-3C38-47CC-9FEC-E41E0C4A4435}"/>
              </a:ext>
            </a:extLst>
          </p:cNvPr>
          <p:cNvSpPr txBox="1"/>
          <p:nvPr/>
        </p:nvSpPr>
        <p:spPr>
          <a:xfrm>
            <a:off x="5752107" y="1888282"/>
            <a:ext cx="45719" cy="369332"/>
          </a:xfrm>
          <a:prstGeom prst="rect">
            <a:avLst/>
          </a:prstGeom>
          <a:noFill/>
        </p:spPr>
        <p:txBody>
          <a:bodyPr wrap="square" rtlCol="0">
            <a:spAutoFit/>
          </a:bodyPr>
          <a:lstStyle/>
          <a:p>
            <a:r>
              <a:rPr lang="en-US"/>
              <a:t>1</a:t>
            </a:r>
          </a:p>
        </p:txBody>
      </p:sp>
      <p:sp>
        <p:nvSpPr>
          <p:cNvPr id="28" name="Line">
            <a:extLst>
              <a:ext uri="{FF2B5EF4-FFF2-40B4-BE49-F238E27FC236}">
                <a16:creationId xmlns:a16="http://schemas.microsoft.com/office/drawing/2014/main" id="{05FEDE92-81FA-4B61-920C-D6CB9928E1A3}"/>
              </a:ext>
            </a:extLst>
          </p:cNvPr>
          <p:cNvSpPr/>
          <p:nvPr/>
        </p:nvSpPr>
        <p:spPr>
          <a:xfrm>
            <a:off x="4860759" y="2493443"/>
            <a:ext cx="533400" cy="0"/>
          </a:xfrm>
          <a:prstGeom prst="line">
            <a:avLst/>
          </a:prstGeom>
          <a:ln w="28575">
            <a:tailEnd type="triangle"/>
          </a:ln>
        </p:spPr>
        <p:style>
          <a:lnRef idx="1">
            <a:schemeClr val="dk1"/>
          </a:lnRef>
          <a:fillRef idx="0">
            <a:schemeClr val="dk1"/>
          </a:fillRef>
          <a:effectRef idx="0">
            <a:schemeClr val="dk1"/>
          </a:effectRef>
          <a:fontRef idx="minor">
            <a:schemeClr val="tx1"/>
          </a:fontRef>
        </p:style>
        <p:txBody>
          <a:bodyPr lIns="45718" tIns="45718" rIns="45718" bIns="45718"/>
          <a:lstStyle/>
          <a:p>
            <a:endParaRPr/>
          </a:p>
        </p:txBody>
      </p:sp>
      <p:sp>
        <p:nvSpPr>
          <p:cNvPr id="29" name="Line">
            <a:extLst>
              <a:ext uri="{FF2B5EF4-FFF2-40B4-BE49-F238E27FC236}">
                <a16:creationId xmlns:a16="http://schemas.microsoft.com/office/drawing/2014/main" id="{03AFB47D-61F1-448A-936F-DA94A713D1B6}"/>
              </a:ext>
            </a:extLst>
          </p:cNvPr>
          <p:cNvSpPr/>
          <p:nvPr/>
        </p:nvSpPr>
        <p:spPr>
          <a:xfrm>
            <a:off x="4571119" y="2919918"/>
            <a:ext cx="0" cy="609600"/>
          </a:xfrm>
          <a:prstGeom prst="line">
            <a:avLst/>
          </a:prstGeom>
          <a:ln w="28575">
            <a:tailEnd type="triangle"/>
          </a:ln>
        </p:spPr>
        <p:style>
          <a:lnRef idx="1">
            <a:schemeClr val="dk1"/>
          </a:lnRef>
          <a:fillRef idx="0">
            <a:schemeClr val="dk1"/>
          </a:fillRef>
          <a:effectRef idx="0">
            <a:schemeClr val="dk1"/>
          </a:effectRef>
          <a:fontRef idx="minor">
            <a:schemeClr val="tx1"/>
          </a:fontRef>
        </p:style>
        <p:txBody>
          <a:bodyPr lIns="45718" tIns="45718" rIns="45718" bIns="45718"/>
          <a:lstStyle/>
          <a:p>
            <a:endParaRPr/>
          </a:p>
        </p:txBody>
      </p:sp>
      <p:sp>
        <p:nvSpPr>
          <p:cNvPr id="30" name="TextBox 29">
            <a:extLst>
              <a:ext uri="{FF2B5EF4-FFF2-40B4-BE49-F238E27FC236}">
                <a16:creationId xmlns:a16="http://schemas.microsoft.com/office/drawing/2014/main" id="{DAAF4089-B496-45E2-A18F-DB2B7F2786D5}"/>
              </a:ext>
            </a:extLst>
          </p:cNvPr>
          <p:cNvSpPr txBox="1"/>
          <p:nvPr/>
        </p:nvSpPr>
        <p:spPr>
          <a:xfrm>
            <a:off x="4822880" y="2166586"/>
            <a:ext cx="745431" cy="307777"/>
          </a:xfrm>
          <a:prstGeom prst="rect">
            <a:avLst/>
          </a:prstGeom>
          <a:noFill/>
        </p:spPr>
        <p:txBody>
          <a:bodyPr wrap="square" rtlCol="0">
            <a:spAutoFit/>
          </a:bodyPr>
          <a:lstStyle/>
          <a:p>
            <a:r>
              <a:rPr lang="en-US" sz="1400">
                <a:solidFill>
                  <a:srgbClr val="C00000"/>
                </a:solidFill>
              </a:rPr>
              <a:t>edge</a:t>
            </a:r>
          </a:p>
        </p:txBody>
      </p:sp>
      <p:sp>
        <p:nvSpPr>
          <p:cNvPr id="31" name="TextBox 30">
            <a:extLst>
              <a:ext uri="{FF2B5EF4-FFF2-40B4-BE49-F238E27FC236}">
                <a16:creationId xmlns:a16="http://schemas.microsoft.com/office/drawing/2014/main" id="{EF965B53-A9B5-4FA8-AC15-D63B22BDD22C}"/>
              </a:ext>
            </a:extLst>
          </p:cNvPr>
          <p:cNvSpPr txBox="1"/>
          <p:nvPr/>
        </p:nvSpPr>
        <p:spPr>
          <a:xfrm>
            <a:off x="3989778" y="2911826"/>
            <a:ext cx="701041" cy="307777"/>
          </a:xfrm>
          <a:prstGeom prst="rect">
            <a:avLst/>
          </a:prstGeom>
          <a:noFill/>
        </p:spPr>
        <p:txBody>
          <a:bodyPr wrap="square" rtlCol="0">
            <a:spAutoFit/>
          </a:bodyPr>
          <a:lstStyle/>
          <a:p>
            <a:r>
              <a:rPr lang="en-US" sz="1400">
                <a:solidFill>
                  <a:srgbClr val="C00000"/>
                </a:solidFill>
              </a:rPr>
              <a:t>edge</a:t>
            </a:r>
          </a:p>
        </p:txBody>
      </p:sp>
      <p:sp>
        <p:nvSpPr>
          <p:cNvPr id="33" name="TextBox 32">
            <a:extLst>
              <a:ext uri="{FF2B5EF4-FFF2-40B4-BE49-F238E27FC236}">
                <a16:creationId xmlns:a16="http://schemas.microsoft.com/office/drawing/2014/main" id="{70BC0AD6-C016-4475-BF76-E3BD642E0780}"/>
              </a:ext>
            </a:extLst>
          </p:cNvPr>
          <p:cNvSpPr txBox="1"/>
          <p:nvPr/>
        </p:nvSpPr>
        <p:spPr>
          <a:xfrm flipH="1">
            <a:off x="4899704" y="3221741"/>
            <a:ext cx="1203962" cy="307777"/>
          </a:xfrm>
          <a:prstGeom prst="rect">
            <a:avLst/>
          </a:prstGeom>
          <a:noFill/>
        </p:spPr>
        <p:txBody>
          <a:bodyPr wrap="square" rtlCol="0">
            <a:spAutoFit/>
          </a:bodyPr>
          <a:lstStyle/>
          <a:p>
            <a:r>
              <a:rPr lang="en-US" sz="1400" dirty="0"/>
              <a:t>Grid Cells</a:t>
            </a:r>
          </a:p>
        </p:txBody>
      </p:sp>
      <p:sp>
        <p:nvSpPr>
          <p:cNvPr id="34" name="TextBox 33">
            <a:extLst>
              <a:ext uri="{FF2B5EF4-FFF2-40B4-BE49-F238E27FC236}">
                <a16:creationId xmlns:a16="http://schemas.microsoft.com/office/drawing/2014/main" id="{C95794B2-B758-416C-8310-47C84284E3E9}"/>
              </a:ext>
            </a:extLst>
          </p:cNvPr>
          <p:cNvSpPr txBox="1"/>
          <p:nvPr/>
        </p:nvSpPr>
        <p:spPr>
          <a:xfrm flipH="1">
            <a:off x="6994492" y="6443727"/>
            <a:ext cx="1422904" cy="307777"/>
          </a:xfrm>
          <a:prstGeom prst="rect">
            <a:avLst/>
          </a:prstGeom>
          <a:noFill/>
        </p:spPr>
        <p:txBody>
          <a:bodyPr wrap="square" rtlCol="0">
            <a:spAutoFit/>
          </a:bodyPr>
          <a:lstStyle/>
          <a:p>
            <a:r>
              <a:rPr lang="en-US" sz="1400" dirty="0"/>
              <a:t>lattice graph</a:t>
            </a:r>
          </a:p>
        </p:txBody>
      </p:sp>
      <p:pic>
        <p:nvPicPr>
          <p:cNvPr id="35" name="Picture 34" descr="A close up of a map&#10;&#10;Description automatically generated">
            <a:extLst>
              <a:ext uri="{FF2B5EF4-FFF2-40B4-BE49-F238E27FC236}">
                <a16:creationId xmlns:a16="http://schemas.microsoft.com/office/drawing/2014/main" id="{788C227C-47FA-4094-A733-31801EEF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80" y="1310666"/>
            <a:ext cx="1973175" cy="2218852"/>
          </a:xfrm>
          <a:prstGeom prst="rect">
            <a:avLst/>
          </a:prstGeom>
        </p:spPr>
      </p:pic>
      <p:sp>
        <p:nvSpPr>
          <p:cNvPr id="36" name="Rectangle 35">
            <a:extLst>
              <a:ext uri="{FF2B5EF4-FFF2-40B4-BE49-F238E27FC236}">
                <a16:creationId xmlns:a16="http://schemas.microsoft.com/office/drawing/2014/main" id="{1DC16F11-97FC-4A05-8692-7407E7525C41}"/>
              </a:ext>
            </a:extLst>
          </p:cNvPr>
          <p:cNvSpPr/>
          <p:nvPr/>
        </p:nvSpPr>
        <p:spPr>
          <a:xfrm>
            <a:off x="4440210" y="2254106"/>
            <a:ext cx="261819"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7" name="Rectangle 36">
            <a:extLst>
              <a:ext uri="{FF2B5EF4-FFF2-40B4-BE49-F238E27FC236}">
                <a16:creationId xmlns:a16="http://schemas.microsoft.com/office/drawing/2014/main" id="{5E07A021-89C4-4531-8AFE-B52D827F4E9C}"/>
              </a:ext>
            </a:extLst>
          </p:cNvPr>
          <p:cNvSpPr/>
          <p:nvPr/>
        </p:nvSpPr>
        <p:spPr>
          <a:xfrm>
            <a:off x="5738195" y="2257613"/>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8" name="Rectangle 37">
            <a:extLst>
              <a:ext uri="{FF2B5EF4-FFF2-40B4-BE49-F238E27FC236}">
                <a16:creationId xmlns:a16="http://schemas.microsoft.com/office/drawing/2014/main" id="{2CFAB45C-037A-4AFC-BCA4-E9405762BDFF}"/>
              </a:ext>
            </a:extLst>
          </p:cNvPr>
          <p:cNvSpPr/>
          <p:nvPr/>
        </p:nvSpPr>
        <p:spPr>
          <a:xfrm>
            <a:off x="4438033" y="3838643"/>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9" name="Line">
            <a:extLst>
              <a:ext uri="{FF2B5EF4-FFF2-40B4-BE49-F238E27FC236}">
                <a16:creationId xmlns:a16="http://schemas.microsoft.com/office/drawing/2014/main" id="{7CC4BE1E-E83F-4816-8171-8C4A2C9492A1}"/>
              </a:ext>
            </a:extLst>
          </p:cNvPr>
          <p:cNvSpPr/>
          <p:nvPr/>
        </p:nvSpPr>
        <p:spPr>
          <a:xfrm>
            <a:off x="2935134" y="2166586"/>
            <a:ext cx="624511" cy="369332"/>
          </a:xfrm>
          <a:prstGeom prst="line">
            <a:avLst/>
          </a:prstGeom>
          <a:ln w="50800">
            <a:solidFill>
              <a:srgbClr val="E52035"/>
            </a:solidFill>
            <a:tailEnd type="triangle"/>
          </a:ln>
        </p:spPr>
        <p:txBody>
          <a:bodyPr lIns="45718" tIns="45718" rIns="45718" bIns="45718"/>
          <a:lstStyle/>
          <a:p>
            <a:endParaRPr/>
          </a:p>
        </p:txBody>
      </p:sp>
      <p:sp>
        <p:nvSpPr>
          <p:cNvPr id="40" name="Line">
            <a:extLst>
              <a:ext uri="{FF2B5EF4-FFF2-40B4-BE49-F238E27FC236}">
                <a16:creationId xmlns:a16="http://schemas.microsoft.com/office/drawing/2014/main" id="{4D5923E5-B5AC-4F23-8A27-142E5E31EA9F}"/>
              </a:ext>
            </a:extLst>
          </p:cNvPr>
          <p:cNvSpPr/>
          <p:nvPr/>
        </p:nvSpPr>
        <p:spPr>
          <a:xfrm>
            <a:off x="5902700" y="3974878"/>
            <a:ext cx="624511" cy="369332"/>
          </a:xfrm>
          <a:prstGeom prst="line">
            <a:avLst/>
          </a:prstGeom>
          <a:ln w="50800">
            <a:solidFill>
              <a:srgbClr val="E52035"/>
            </a:solidFill>
            <a:tailEnd type="triangle"/>
          </a:ln>
        </p:spPr>
        <p:txBody>
          <a:bodyPr lIns="45718" tIns="45718" rIns="45718" bIns="45718"/>
          <a:lstStyle/>
          <a:p>
            <a:endParaRPr/>
          </a:p>
        </p:txBody>
      </p:sp>
      <p:sp>
        <p:nvSpPr>
          <p:cNvPr id="41" name="Oval 40">
            <a:extLst>
              <a:ext uri="{FF2B5EF4-FFF2-40B4-BE49-F238E27FC236}">
                <a16:creationId xmlns:a16="http://schemas.microsoft.com/office/drawing/2014/main" id="{01C42005-BA60-430A-9665-C9C6B0CB0A05}"/>
              </a:ext>
            </a:extLst>
          </p:cNvPr>
          <p:cNvSpPr/>
          <p:nvPr/>
        </p:nvSpPr>
        <p:spPr>
          <a:xfrm>
            <a:off x="6527211" y="4720990"/>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42" name="Oval 41">
            <a:extLst>
              <a:ext uri="{FF2B5EF4-FFF2-40B4-BE49-F238E27FC236}">
                <a16:creationId xmlns:a16="http://schemas.microsoft.com/office/drawing/2014/main" id="{61B4AC9E-7FEB-4809-B993-E7E03B8214F5}"/>
              </a:ext>
            </a:extLst>
          </p:cNvPr>
          <p:cNvSpPr/>
          <p:nvPr/>
        </p:nvSpPr>
        <p:spPr>
          <a:xfrm>
            <a:off x="7136811" y="4720990"/>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43" name="Oval 42">
            <a:extLst>
              <a:ext uri="{FF2B5EF4-FFF2-40B4-BE49-F238E27FC236}">
                <a16:creationId xmlns:a16="http://schemas.microsoft.com/office/drawing/2014/main" id="{F9FE5DB6-9B1D-4103-9C51-B99441DF96E0}"/>
              </a:ext>
            </a:extLst>
          </p:cNvPr>
          <p:cNvSpPr/>
          <p:nvPr/>
        </p:nvSpPr>
        <p:spPr>
          <a:xfrm>
            <a:off x="7731175" y="4720990"/>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44" name="Oval 43">
            <a:extLst>
              <a:ext uri="{FF2B5EF4-FFF2-40B4-BE49-F238E27FC236}">
                <a16:creationId xmlns:a16="http://schemas.microsoft.com/office/drawing/2014/main" id="{B71427C2-03F4-4E17-89D3-7588B997C8BA}"/>
              </a:ext>
            </a:extLst>
          </p:cNvPr>
          <p:cNvSpPr/>
          <p:nvPr/>
        </p:nvSpPr>
        <p:spPr>
          <a:xfrm>
            <a:off x="8348014" y="4729730"/>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61" name="Straight Connector 60">
            <a:extLst>
              <a:ext uri="{FF2B5EF4-FFF2-40B4-BE49-F238E27FC236}">
                <a16:creationId xmlns:a16="http://schemas.microsoft.com/office/drawing/2014/main" id="{FD09B2D5-1650-47C6-B4EA-1661E52DD36C}"/>
              </a:ext>
            </a:extLst>
          </p:cNvPr>
          <p:cNvCxnSpPr>
            <a:cxnSpLocks/>
            <a:stCxn id="41" idx="6"/>
            <a:endCxn id="42" idx="2"/>
          </p:cNvCxnSpPr>
          <p:nvPr/>
        </p:nvCxnSpPr>
        <p:spPr>
          <a:xfrm>
            <a:off x="6665976" y="4789570"/>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D387BF3-7C29-415B-86D0-DAFF2DE6758E}"/>
              </a:ext>
            </a:extLst>
          </p:cNvPr>
          <p:cNvCxnSpPr>
            <a:cxnSpLocks/>
          </p:cNvCxnSpPr>
          <p:nvPr/>
        </p:nvCxnSpPr>
        <p:spPr>
          <a:xfrm>
            <a:off x="7268969" y="479109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80316DA-59B2-4BE3-A112-7884BF460E32}"/>
              </a:ext>
            </a:extLst>
          </p:cNvPr>
          <p:cNvCxnSpPr>
            <a:cxnSpLocks/>
          </p:cNvCxnSpPr>
          <p:nvPr/>
        </p:nvCxnSpPr>
        <p:spPr>
          <a:xfrm>
            <a:off x="7869940" y="4789570"/>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80" name="Oval 79">
            <a:extLst>
              <a:ext uri="{FF2B5EF4-FFF2-40B4-BE49-F238E27FC236}">
                <a16:creationId xmlns:a16="http://schemas.microsoft.com/office/drawing/2014/main" id="{50F5C07D-6932-445F-B269-5CB886F2FA7A}"/>
              </a:ext>
            </a:extLst>
          </p:cNvPr>
          <p:cNvSpPr/>
          <p:nvPr/>
        </p:nvSpPr>
        <p:spPr>
          <a:xfrm>
            <a:off x="6527211" y="522767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81" name="Oval 80">
            <a:extLst>
              <a:ext uri="{FF2B5EF4-FFF2-40B4-BE49-F238E27FC236}">
                <a16:creationId xmlns:a16="http://schemas.microsoft.com/office/drawing/2014/main" id="{8B051D36-6C24-4921-AA57-F7BF069900D4}"/>
              </a:ext>
            </a:extLst>
          </p:cNvPr>
          <p:cNvSpPr/>
          <p:nvPr/>
        </p:nvSpPr>
        <p:spPr>
          <a:xfrm>
            <a:off x="7136811" y="522767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82" name="Oval 81">
            <a:extLst>
              <a:ext uri="{FF2B5EF4-FFF2-40B4-BE49-F238E27FC236}">
                <a16:creationId xmlns:a16="http://schemas.microsoft.com/office/drawing/2014/main" id="{D1A280CF-2AA2-4EA6-AD43-B1BB14C1555C}"/>
              </a:ext>
            </a:extLst>
          </p:cNvPr>
          <p:cNvSpPr/>
          <p:nvPr/>
        </p:nvSpPr>
        <p:spPr>
          <a:xfrm>
            <a:off x="7731175" y="522767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83" name="Oval 82">
            <a:extLst>
              <a:ext uri="{FF2B5EF4-FFF2-40B4-BE49-F238E27FC236}">
                <a16:creationId xmlns:a16="http://schemas.microsoft.com/office/drawing/2014/main" id="{8405437B-7F9D-4A4F-8001-525C6ACAEBD8}"/>
              </a:ext>
            </a:extLst>
          </p:cNvPr>
          <p:cNvSpPr/>
          <p:nvPr/>
        </p:nvSpPr>
        <p:spPr>
          <a:xfrm>
            <a:off x="8348014" y="5227310"/>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84" name="Straight Connector 83">
            <a:extLst>
              <a:ext uri="{FF2B5EF4-FFF2-40B4-BE49-F238E27FC236}">
                <a16:creationId xmlns:a16="http://schemas.microsoft.com/office/drawing/2014/main" id="{C90A1356-6E9C-40AF-A464-C42246873043}"/>
              </a:ext>
            </a:extLst>
          </p:cNvPr>
          <p:cNvCxnSpPr>
            <a:cxnSpLocks/>
            <a:stCxn id="80" idx="6"/>
            <a:endCxn id="81" idx="2"/>
          </p:cNvCxnSpPr>
          <p:nvPr/>
        </p:nvCxnSpPr>
        <p:spPr>
          <a:xfrm>
            <a:off x="6665976" y="5296252"/>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6FFFFD88-8561-46BC-889C-B19A39F217A4}"/>
              </a:ext>
            </a:extLst>
          </p:cNvPr>
          <p:cNvCxnSpPr>
            <a:cxnSpLocks/>
          </p:cNvCxnSpPr>
          <p:nvPr/>
        </p:nvCxnSpPr>
        <p:spPr>
          <a:xfrm>
            <a:off x="7268969" y="529777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5A811820-CE04-495A-9FD8-2EEA75A94AB3}"/>
              </a:ext>
            </a:extLst>
          </p:cNvPr>
          <p:cNvCxnSpPr>
            <a:cxnSpLocks/>
          </p:cNvCxnSpPr>
          <p:nvPr/>
        </p:nvCxnSpPr>
        <p:spPr>
          <a:xfrm>
            <a:off x="7869940" y="5296252"/>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9FC02869-BD6E-46C6-A314-EB7F75251889}"/>
              </a:ext>
            </a:extLst>
          </p:cNvPr>
          <p:cNvCxnSpPr>
            <a:cxnSpLocks/>
            <a:stCxn id="41" idx="4"/>
            <a:endCxn id="80" idx="0"/>
          </p:cNvCxnSpPr>
          <p:nvPr/>
        </p:nvCxnSpPr>
        <p:spPr>
          <a:xfrm>
            <a:off x="6596594" y="4858150"/>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144A97F8-0A22-4E89-B2A0-E81547313948}"/>
              </a:ext>
            </a:extLst>
          </p:cNvPr>
          <p:cNvCxnSpPr>
            <a:cxnSpLocks/>
            <a:stCxn id="42" idx="4"/>
            <a:endCxn id="81" idx="0"/>
          </p:cNvCxnSpPr>
          <p:nvPr/>
        </p:nvCxnSpPr>
        <p:spPr>
          <a:xfrm>
            <a:off x="7206194" y="4858150"/>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FD004BC-1DBE-4176-B2E2-6532211F0F09}"/>
              </a:ext>
            </a:extLst>
          </p:cNvPr>
          <p:cNvCxnSpPr>
            <a:cxnSpLocks/>
            <a:stCxn id="43" idx="4"/>
            <a:endCxn id="82" idx="0"/>
          </p:cNvCxnSpPr>
          <p:nvPr/>
        </p:nvCxnSpPr>
        <p:spPr>
          <a:xfrm>
            <a:off x="7800558" y="4858150"/>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EADA43D-43A1-4503-AB7F-81CFEE0A1844}"/>
              </a:ext>
            </a:extLst>
          </p:cNvPr>
          <p:cNvCxnSpPr>
            <a:cxnSpLocks/>
            <a:stCxn id="44" idx="4"/>
            <a:endCxn id="83" idx="0"/>
          </p:cNvCxnSpPr>
          <p:nvPr/>
        </p:nvCxnSpPr>
        <p:spPr>
          <a:xfrm>
            <a:off x="8417397" y="4866890"/>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108" name="Oval 107">
            <a:extLst>
              <a:ext uri="{FF2B5EF4-FFF2-40B4-BE49-F238E27FC236}">
                <a16:creationId xmlns:a16="http://schemas.microsoft.com/office/drawing/2014/main" id="{5522145D-F38D-45D4-9809-51277ADDAB57}"/>
              </a:ext>
            </a:extLst>
          </p:cNvPr>
          <p:cNvSpPr/>
          <p:nvPr/>
        </p:nvSpPr>
        <p:spPr>
          <a:xfrm>
            <a:off x="6527211" y="572561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09" name="Oval 108">
            <a:extLst>
              <a:ext uri="{FF2B5EF4-FFF2-40B4-BE49-F238E27FC236}">
                <a16:creationId xmlns:a16="http://schemas.microsoft.com/office/drawing/2014/main" id="{B68A6F23-9928-46C2-A243-81CB6B614FA1}"/>
              </a:ext>
            </a:extLst>
          </p:cNvPr>
          <p:cNvSpPr/>
          <p:nvPr/>
        </p:nvSpPr>
        <p:spPr>
          <a:xfrm>
            <a:off x="7136811" y="572561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10" name="Oval 109">
            <a:extLst>
              <a:ext uri="{FF2B5EF4-FFF2-40B4-BE49-F238E27FC236}">
                <a16:creationId xmlns:a16="http://schemas.microsoft.com/office/drawing/2014/main" id="{0E540C88-2712-4D48-978A-5ADC2288970E}"/>
              </a:ext>
            </a:extLst>
          </p:cNvPr>
          <p:cNvSpPr/>
          <p:nvPr/>
        </p:nvSpPr>
        <p:spPr>
          <a:xfrm>
            <a:off x="7731175" y="572561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11" name="Oval 110">
            <a:extLst>
              <a:ext uri="{FF2B5EF4-FFF2-40B4-BE49-F238E27FC236}">
                <a16:creationId xmlns:a16="http://schemas.microsoft.com/office/drawing/2014/main" id="{E17D29EE-7CE1-4885-BED4-7EE6825330C1}"/>
              </a:ext>
            </a:extLst>
          </p:cNvPr>
          <p:cNvSpPr/>
          <p:nvPr/>
        </p:nvSpPr>
        <p:spPr>
          <a:xfrm>
            <a:off x="8348014" y="572525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112" name="Straight Connector 111">
            <a:extLst>
              <a:ext uri="{FF2B5EF4-FFF2-40B4-BE49-F238E27FC236}">
                <a16:creationId xmlns:a16="http://schemas.microsoft.com/office/drawing/2014/main" id="{5EB57CE0-CD65-4021-BB95-D46A2F59094F}"/>
              </a:ext>
            </a:extLst>
          </p:cNvPr>
          <p:cNvCxnSpPr>
            <a:cxnSpLocks/>
            <a:stCxn id="108" idx="6"/>
            <a:endCxn id="109" idx="2"/>
          </p:cNvCxnSpPr>
          <p:nvPr/>
        </p:nvCxnSpPr>
        <p:spPr>
          <a:xfrm>
            <a:off x="6665976" y="579419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2C4A1A61-8FF4-4795-A064-D9C598FA06C5}"/>
              </a:ext>
            </a:extLst>
          </p:cNvPr>
          <p:cNvCxnSpPr>
            <a:cxnSpLocks/>
          </p:cNvCxnSpPr>
          <p:nvPr/>
        </p:nvCxnSpPr>
        <p:spPr>
          <a:xfrm>
            <a:off x="7268969" y="5795718"/>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2628BCF3-16EE-401F-9FCC-DFBD34726A23}"/>
              </a:ext>
            </a:extLst>
          </p:cNvPr>
          <p:cNvCxnSpPr>
            <a:cxnSpLocks/>
          </p:cNvCxnSpPr>
          <p:nvPr/>
        </p:nvCxnSpPr>
        <p:spPr>
          <a:xfrm>
            <a:off x="7869940" y="579419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FD6AFF94-5AC8-4709-AA8F-7BFC4142253D}"/>
              </a:ext>
            </a:extLst>
          </p:cNvPr>
          <p:cNvCxnSpPr>
            <a:cxnSpLocks/>
            <a:endCxn id="108" idx="0"/>
          </p:cNvCxnSpPr>
          <p:nvPr/>
        </p:nvCxnSpPr>
        <p:spPr>
          <a:xfrm>
            <a:off x="6596594" y="535609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4AD1EF78-1D4A-4F72-80D6-6A5AB373B79C}"/>
              </a:ext>
            </a:extLst>
          </p:cNvPr>
          <p:cNvCxnSpPr>
            <a:cxnSpLocks/>
            <a:endCxn id="109" idx="0"/>
          </p:cNvCxnSpPr>
          <p:nvPr/>
        </p:nvCxnSpPr>
        <p:spPr>
          <a:xfrm>
            <a:off x="7206194" y="535609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6A6BF6B9-F67E-48B8-8AC7-F5D2DADAABB5}"/>
              </a:ext>
            </a:extLst>
          </p:cNvPr>
          <p:cNvCxnSpPr>
            <a:cxnSpLocks/>
            <a:endCxn id="110" idx="0"/>
          </p:cNvCxnSpPr>
          <p:nvPr/>
        </p:nvCxnSpPr>
        <p:spPr>
          <a:xfrm>
            <a:off x="7800558" y="535609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C976B0FC-AE8A-47F9-85B8-CE3D621CC4D8}"/>
              </a:ext>
            </a:extLst>
          </p:cNvPr>
          <p:cNvCxnSpPr>
            <a:cxnSpLocks/>
            <a:endCxn id="111" idx="0"/>
          </p:cNvCxnSpPr>
          <p:nvPr/>
        </p:nvCxnSpPr>
        <p:spPr>
          <a:xfrm>
            <a:off x="8417397" y="5364832"/>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119" name="Oval 118">
            <a:extLst>
              <a:ext uri="{FF2B5EF4-FFF2-40B4-BE49-F238E27FC236}">
                <a16:creationId xmlns:a16="http://schemas.microsoft.com/office/drawing/2014/main" id="{1F4BAE11-1EF5-4B25-8EA1-B3730A827744}"/>
              </a:ext>
            </a:extLst>
          </p:cNvPr>
          <p:cNvSpPr/>
          <p:nvPr/>
        </p:nvSpPr>
        <p:spPr>
          <a:xfrm>
            <a:off x="6532127" y="624945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20" name="Oval 119">
            <a:extLst>
              <a:ext uri="{FF2B5EF4-FFF2-40B4-BE49-F238E27FC236}">
                <a16:creationId xmlns:a16="http://schemas.microsoft.com/office/drawing/2014/main" id="{DF234F94-954A-4FF1-8845-458E9B56A7BE}"/>
              </a:ext>
            </a:extLst>
          </p:cNvPr>
          <p:cNvSpPr/>
          <p:nvPr/>
        </p:nvSpPr>
        <p:spPr>
          <a:xfrm>
            <a:off x="7141727" y="624945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21" name="Oval 120">
            <a:extLst>
              <a:ext uri="{FF2B5EF4-FFF2-40B4-BE49-F238E27FC236}">
                <a16:creationId xmlns:a16="http://schemas.microsoft.com/office/drawing/2014/main" id="{B9EFE5CF-72E4-4115-A061-77E458738108}"/>
              </a:ext>
            </a:extLst>
          </p:cNvPr>
          <p:cNvSpPr/>
          <p:nvPr/>
        </p:nvSpPr>
        <p:spPr>
          <a:xfrm>
            <a:off x="7736091" y="624945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22" name="Oval 121">
            <a:extLst>
              <a:ext uri="{FF2B5EF4-FFF2-40B4-BE49-F238E27FC236}">
                <a16:creationId xmlns:a16="http://schemas.microsoft.com/office/drawing/2014/main" id="{3ADC39B2-3C51-44BE-BA15-785FB2E5BA49}"/>
              </a:ext>
            </a:extLst>
          </p:cNvPr>
          <p:cNvSpPr/>
          <p:nvPr/>
        </p:nvSpPr>
        <p:spPr>
          <a:xfrm>
            <a:off x="8352930" y="625819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123" name="Straight Connector 122">
            <a:extLst>
              <a:ext uri="{FF2B5EF4-FFF2-40B4-BE49-F238E27FC236}">
                <a16:creationId xmlns:a16="http://schemas.microsoft.com/office/drawing/2014/main" id="{5836F69B-19A2-45B5-8387-E5DFD1267784}"/>
              </a:ext>
            </a:extLst>
          </p:cNvPr>
          <p:cNvCxnSpPr>
            <a:cxnSpLocks/>
            <a:stCxn id="119" idx="6"/>
            <a:endCxn id="120" idx="2"/>
          </p:cNvCxnSpPr>
          <p:nvPr/>
        </p:nvCxnSpPr>
        <p:spPr>
          <a:xfrm>
            <a:off x="6670892" y="631803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5584C6A1-470C-4DB8-BF71-6DBF8679A32D}"/>
              </a:ext>
            </a:extLst>
          </p:cNvPr>
          <p:cNvCxnSpPr>
            <a:cxnSpLocks/>
          </p:cNvCxnSpPr>
          <p:nvPr/>
        </p:nvCxnSpPr>
        <p:spPr>
          <a:xfrm>
            <a:off x="7273885" y="6319558"/>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B7F28C4-CDB5-49BF-B30D-468E72262EAE}"/>
              </a:ext>
            </a:extLst>
          </p:cNvPr>
          <p:cNvCxnSpPr>
            <a:cxnSpLocks/>
          </p:cNvCxnSpPr>
          <p:nvPr/>
        </p:nvCxnSpPr>
        <p:spPr>
          <a:xfrm>
            <a:off x="7874856" y="631803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4BC24463-C886-4578-9513-023DF110505A}"/>
              </a:ext>
            </a:extLst>
          </p:cNvPr>
          <p:cNvCxnSpPr>
            <a:cxnSpLocks/>
          </p:cNvCxnSpPr>
          <p:nvPr/>
        </p:nvCxnSpPr>
        <p:spPr>
          <a:xfrm>
            <a:off x="6596593" y="5875723"/>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C290D0D5-9E3B-4383-BF57-54976E50717F}"/>
              </a:ext>
            </a:extLst>
          </p:cNvPr>
          <p:cNvCxnSpPr>
            <a:cxnSpLocks/>
          </p:cNvCxnSpPr>
          <p:nvPr/>
        </p:nvCxnSpPr>
        <p:spPr>
          <a:xfrm>
            <a:off x="7206194" y="586241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C458823-449B-493B-9C30-12BA796DE893}"/>
              </a:ext>
            </a:extLst>
          </p:cNvPr>
          <p:cNvCxnSpPr>
            <a:cxnSpLocks/>
          </p:cNvCxnSpPr>
          <p:nvPr/>
        </p:nvCxnSpPr>
        <p:spPr>
          <a:xfrm>
            <a:off x="7800558" y="588867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B88AC227-6B67-4D67-A37E-F08081720226}"/>
              </a:ext>
            </a:extLst>
          </p:cNvPr>
          <p:cNvCxnSpPr>
            <a:cxnSpLocks/>
          </p:cNvCxnSpPr>
          <p:nvPr/>
        </p:nvCxnSpPr>
        <p:spPr>
          <a:xfrm>
            <a:off x="8417396" y="5888672"/>
            <a:ext cx="0" cy="369522"/>
          </a:xfrm>
          <a:prstGeom prst="line">
            <a:avLst/>
          </a:prstGeom>
          <a:ln w="28575"/>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5F63D651-31AB-4677-8593-D4DD9C0D5F59}"/>
              </a:ext>
            </a:extLst>
          </p:cNvPr>
          <p:cNvSpPr>
            <a:spLocks noGrp="1"/>
          </p:cNvSpPr>
          <p:nvPr>
            <p:ph type="sldNum" sz="quarter" idx="12"/>
          </p:nvPr>
        </p:nvSpPr>
        <p:spPr/>
        <p:txBody>
          <a:bodyPr/>
          <a:lstStyle/>
          <a:p>
            <a:fld id="{5F74FEF4-47FE-43C0-8A34-2652E10A11F5}" type="slidenum">
              <a:rPr lang="en-US" smtClean="0"/>
              <a:pPr/>
              <a:t>24</a:t>
            </a:fld>
            <a:endParaRPr lang="en-US"/>
          </a:p>
        </p:txBody>
      </p:sp>
    </p:spTree>
    <p:extLst>
      <p:ext uri="{BB962C8B-B14F-4D97-AF65-F5344CB8AC3E}">
        <p14:creationId xmlns:p14="http://schemas.microsoft.com/office/powerpoint/2010/main" val="39293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23"/>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2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2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2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2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2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animBg="1"/>
      <p:bldP spid="29" grpId="0" animBg="1"/>
      <p:bldP spid="30" grpId="0"/>
      <p:bldP spid="31" grpId="0"/>
      <p:bldP spid="33" grpId="0"/>
      <p:bldP spid="34" grpId="0"/>
      <p:bldP spid="36" grpId="0" animBg="1"/>
      <p:bldP spid="37" grpId="0" animBg="1"/>
      <p:bldP spid="38" grpId="0" animBg="1"/>
      <p:bldP spid="39" grpId="0" animBg="1"/>
      <p:bldP spid="40" grpId="0" animBg="1"/>
      <p:bldP spid="41" grpId="0" animBg="1"/>
      <p:bldP spid="42" grpId="0" animBg="1"/>
      <p:bldP spid="43" grpId="0" animBg="1"/>
      <p:bldP spid="44" grpId="0" animBg="1"/>
      <p:bldP spid="80" grpId="0" animBg="1"/>
      <p:bldP spid="81" grpId="0" animBg="1"/>
      <p:bldP spid="82" grpId="0" animBg="1"/>
      <p:bldP spid="83" grpId="0" animBg="1"/>
      <p:bldP spid="108" grpId="0" animBg="1"/>
      <p:bldP spid="109" grpId="0" animBg="1"/>
      <p:bldP spid="110" grpId="0" animBg="1"/>
      <p:bldP spid="111" grpId="0" animBg="1"/>
      <p:bldP spid="119" grpId="0" animBg="1"/>
      <p:bldP spid="120" grpId="0" animBg="1"/>
      <p:bldP spid="121" grpId="0" animBg="1"/>
      <p:bldP spid="1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AA60-7FE8-4C69-807B-B536D29FDD36}"/>
              </a:ext>
            </a:extLst>
          </p:cNvPr>
          <p:cNvSpPr>
            <a:spLocks noGrp="1"/>
          </p:cNvSpPr>
          <p:nvPr>
            <p:ph type="title"/>
          </p:nvPr>
        </p:nvSpPr>
        <p:spPr/>
        <p:txBody>
          <a:bodyPr/>
          <a:lstStyle/>
          <a:p>
            <a:r>
              <a:rPr lang="en-US" dirty="0"/>
              <a:t>Trade-off by increasing grid numbers</a:t>
            </a:r>
          </a:p>
        </p:txBody>
      </p:sp>
      <p:sp>
        <p:nvSpPr>
          <p:cNvPr id="3" name="Slide Number Placeholder 2">
            <a:extLst>
              <a:ext uri="{FF2B5EF4-FFF2-40B4-BE49-F238E27FC236}">
                <a16:creationId xmlns:a16="http://schemas.microsoft.com/office/drawing/2014/main" id="{5AC1B094-9A3E-4B5A-928B-68A384773268}"/>
              </a:ext>
            </a:extLst>
          </p:cNvPr>
          <p:cNvSpPr>
            <a:spLocks noGrp="1"/>
          </p:cNvSpPr>
          <p:nvPr>
            <p:ph type="sldNum" sz="quarter" idx="12"/>
          </p:nvPr>
        </p:nvSpPr>
        <p:spPr/>
        <p:txBody>
          <a:bodyPr/>
          <a:lstStyle/>
          <a:p>
            <a:fld id="{5F74FEF4-47FE-43C0-8A34-2652E10A11F5}" type="slidenum">
              <a:rPr lang="en-US" smtClean="0"/>
              <a:pPr/>
              <a:t>25</a:t>
            </a:fld>
            <a:endParaRPr lang="en-US"/>
          </a:p>
        </p:txBody>
      </p:sp>
      <p:pic>
        <p:nvPicPr>
          <p:cNvPr id="6" name="Picture 5" descr="A close up of a map&#10;&#10;Description automatically generated">
            <a:extLst>
              <a:ext uri="{FF2B5EF4-FFF2-40B4-BE49-F238E27FC236}">
                <a16:creationId xmlns:a16="http://schemas.microsoft.com/office/drawing/2014/main" id="{96319604-4FFD-426B-9953-ADD4C4C87886}"/>
              </a:ext>
            </a:extLst>
          </p:cNvPr>
          <p:cNvPicPr>
            <a:picLocks noChangeAspect="1"/>
          </p:cNvPicPr>
          <p:nvPr/>
        </p:nvPicPr>
        <p:blipFill>
          <a:blip r:embed="rId2"/>
          <a:stretch>
            <a:fillRect/>
          </a:stretch>
        </p:blipFill>
        <p:spPr>
          <a:xfrm>
            <a:off x="2196079" y="1447800"/>
            <a:ext cx="4578585" cy="4997707"/>
          </a:xfrm>
          <a:prstGeom prst="rect">
            <a:avLst/>
          </a:prstGeom>
        </p:spPr>
      </p:pic>
      <p:pic>
        <p:nvPicPr>
          <p:cNvPr id="8" name="Picture 7" descr="A close up of a map&#10;&#10;Description automatically generated">
            <a:extLst>
              <a:ext uri="{FF2B5EF4-FFF2-40B4-BE49-F238E27FC236}">
                <a16:creationId xmlns:a16="http://schemas.microsoft.com/office/drawing/2014/main" id="{5D1CB672-ED28-46ED-85D2-D8076E17917F}"/>
              </a:ext>
            </a:extLst>
          </p:cNvPr>
          <p:cNvPicPr>
            <a:picLocks noChangeAspect="1"/>
          </p:cNvPicPr>
          <p:nvPr/>
        </p:nvPicPr>
        <p:blipFill>
          <a:blip r:embed="rId3"/>
          <a:stretch>
            <a:fillRect/>
          </a:stretch>
        </p:blipFill>
        <p:spPr>
          <a:xfrm>
            <a:off x="2214205" y="1459832"/>
            <a:ext cx="4540458" cy="4997707"/>
          </a:xfrm>
          <a:prstGeom prst="rect">
            <a:avLst/>
          </a:prstGeom>
        </p:spPr>
      </p:pic>
    </p:spTree>
    <p:extLst>
      <p:ext uri="{BB962C8B-B14F-4D97-AF65-F5344CB8AC3E}">
        <p14:creationId xmlns:p14="http://schemas.microsoft.com/office/powerpoint/2010/main" val="269790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4F36-48FD-4843-BFD7-A07E2A5DB13D}"/>
              </a:ext>
            </a:extLst>
          </p:cNvPr>
          <p:cNvSpPr>
            <a:spLocks noGrp="1"/>
          </p:cNvSpPr>
          <p:nvPr>
            <p:ph type="title"/>
          </p:nvPr>
        </p:nvSpPr>
        <p:spPr>
          <a:xfrm>
            <a:off x="457200" y="268224"/>
            <a:ext cx="8382000" cy="1143000"/>
          </a:xfrm>
        </p:spPr>
        <p:txBody>
          <a:bodyPr/>
          <a:lstStyle/>
          <a:p>
            <a:r>
              <a:rPr lang="en-US" dirty="0"/>
              <a:t>Trajectory as walks</a:t>
            </a:r>
          </a:p>
        </p:txBody>
      </p:sp>
      <p:cxnSp>
        <p:nvCxnSpPr>
          <p:cNvPr id="5" name="Connector: Elbow 4">
            <a:extLst>
              <a:ext uri="{FF2B5EF4-FFF2-40B4-BE49-F238E27FC236}">
                <a16:creationId xmlns:a16="http://schemas.microsoft.com/office/drawing/2014/main" id="{15EBCAF7-7A35-416D-85FE-E098F0B0B627}"/>
              </a:ext>
            </a:extLst>
          </p:cNvPr>
          <p:cNvCxnSpPr>
            <a:cxnSpLocks/>
          </p:cNvCxnSpPr>
          <p:nvPr/>
        </p:nvCxnSpPr>
        <p:spPr>
          <a:xfrm rot="16200000" flipH="1">
            <a:off x="997349" y="2204542"/>
            <a:ext cx="907638" cy="511479"/>
          </a:xfrm>
          <a:prstGeom prst="bentConnector3">
            <a:avLst>
              <a:gd name="adj1" fmla="val 44963"/>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FDF3F293-38E3-4E44-BD53-2A8110AB8508}"/>
              </a:ext>
            </a:extLst>
          </p:cNvPr>
          <p:cNvCxnSpPr>
            <a:cxnSpLocks/>
          </p:cNvCxnSpPr>
          <p:nvPr/>
        </p:nvCxnSpPr>
        <p:spPr>
          <a:xfrm>
            <a:off x="2843447" y="2035289"/>
            <a:ext cx="0" cy="129072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Connector: Elbow 6">
            <a:extLst>
              <a:ext uri="{FF2B5EF4-FFF2-40B4-BE49-F238E27FC236}">
                <a16:creationId xmlns:a16="http://schemas.microsoft.com/office/drawing/2014/main" id="{C559CBF6-34DF-41C2-B27D-4FF07EFDA0F1}"/>
              </a:ext>
            </a:extLst>
          </p:cNvPr>
          <p:cNvCxnSpPr>
            <a:cxnSpLocks/>
          </p:cNvCxnSpPr>
          <p:nvPr/>
        </p:nvCxnSpPr>
        <p:spPr>
          <a:xfrm>
            <a:off x="1227437" y="3085642"/>
            <a:ext cx="1616010" cy="330687"/>
          </a:xfrm>
          <a:prstGeom prst="bentConnector3">
            <a:avLst>
              <a:gd name="adj1" fmla="val 62448"/>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F70386E0-3ABC-48C1-A6F7-BEA05E981647}"/>
              </a:ext>
            </a:extLst>
          </p:cNvPr>
          <p:cNvSpPr txBox="1"/>
          <p:nvPr/>
        </p:nvSpPr>
        <p:spPr>
          <a:xfrm flipH="1">
            <a:off x="1708262" y="4438110"/>
            <a:ext cx="1422904" cy="307777"/>
          </a:xfrm>
          <a:prstGeom prst="rect">
            <a:avLst/>
          </a:prstGeom>
          <a:noFill/>
        </p:spPr>
        <p:txBody>
          <a:bodyPr wrap="square" rtlCol="0">
            <a:spAutoFit/>
          </a:bodyPr>
          <a:lstStyle/>
          <a:p>
            <a:r>
              <a:rPr lang="en-US" sz="1400" dirty="0"/>
              <a:t>lattice graph</a:t>
            </a:r>
          </a:p>
        </p:txBody>
      </p:sp>
      <p:sp>
        <p:nvSpPr>
          <p:cNvPr id="9" name="Oval 8">
            <a:extLst>
              <a:ext uri="{FF2B5EF4-FFF2-40B4-BE49-F238E27FC236}">
                <a16:creationId xmlns:a16="http://schemas.microsoft.com/office/drawing/2014/main" id="{81F146A8-179A-48AA-AE70-2642DA750FF9}"/>
              </a:ext>
            </a:extLst>
          </p:cNvPr>
          <p:cNvSpPr/>
          <p:nvPr/>
        </p:nvSpPr>
        <p:spPr>
          <a:xfrm>
            <a:off x="1076985" y="188938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0" name="Oval 9">
            <a:extLst>
              <a:ext uri="{FF2B5EF4-FFF2-40B4-BE49-F238E27FC236}">
                <a16:creationId xmlns:a16="http://schemas.microsoft.com/office/drawing/2014/main" id="{BE7DE55A-5F0D-4F55-A4DD-961B1DAE241A}"/>
              </a:ext>
            </a:extLst>
          </p:cNvPr>
          <p:cNvSpPr/>
          <p:nvPr/>
        </p:nvSpPr>
        <p:spPr>
          <a:xfrm>
            <a:off x="1686585" y="188938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1" name="Oval 10">
            <a:extLst>
              <a:ext uri="{FF2B5EF4-FFF2-40B4-BE49-F238E27FC236}">
                <a16:creationId xmlns:a16="http://schemas.microsoft.com/office/drawing/2014/main" id="{C7196412-7ED2-49CF-BA19-0FB2A127B7F3}"/>
              </a:ext>
            </a:extLst>
          </p:cNvPr>
          <p:cNvSpPr/>
          <p:nvPr/>
        </p:nvSpPr>
        <p:spPr>
          <a:xfrm>
            <a:off x="2280949" y="188938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2" name="Oval 11">
            <a:extLst>
              <a:ext uri="{FF2B5EF4-FFF2-40B4-BE49-F238E27FC236}">
                <a16:creationId xmlns:a16="http://schemas.microsoft.com/office/drawing/2014/main" id="{E99EE4C6-B459-4C35-8B65-CF3DF7A03EA5}"/>
              </a:ext>
            </a:extLst>
          </p:cNvPr>
          <p:cNvSpPr/>
          <p:nvPr/>
        </p:nvSpPr>
        <p:spPr>
          <a:xfrm>
            <a:off x="2897788" y="189812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13" name="Straight Connector 12">
            <a:extLst>
              <a:ext uri="{FF2B5EF4-FFF2-40B4-BE49-F238E27FC236}">
                <a16:creationId xmlns:a16="http://schemas.microsoft.com/office/drawing/2014/main" id="{2D8C0CFD-545A-4301-BB74-CE830BF7C97A}"/>
              </a:ext>
            </a:extLst>
          </p:cNvPr>
          <p:cNvCxnSpPr>
            <a:cxnSpLocks/>
            <a:stCxn id="9" idx="6"/>
            <a:endCxn id="10" idx="2"/>
          </p:cNvCxnSpPr>
          <p:nvPr/>
        </p:nvCxnSpPr>
        <p:spPr>
          <a:xfrm>
            <a:off x="1215750" y="1957969"/>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5D0D4EE-6E35-4A9E-9E6E-9C1FD4BA03C5}"/>
              </a:ext>
            </a:extLst>
          </p:cNvPr>
          <p:cNvCxnSpPr>
            <a:cxnSpLocks/>
          </p:cNvCxnSpPr>
          <p:nvPr/>
        </p:nvCxnSpPr>
        <p:spPr>
          <a:xfrm>
            <a:off x="1818743" y="195949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D5C779D-DAC8-478D-8D93-AF8C9A081989}"/>
              </a:ext>
            </a:extLst>
          </p:cNvPr>
          <p:cNvCxnSpPr>
            <a:cxnSpLocks/>
          </p:cNvCxnSpPr>
          <p:nvPr/>
        </p:nvCxnSpPr>
        <p:spPr>
          <a:xfrm>
            <a:off x="2419714" y="1957969"/>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B0092637-49E5-4A56-A3F6-1BD4C8188AA0}"/>
              </a:ext>
            </a:extLst>
          </p:cNvPr>
          <p:cNvSpPr/>
          <p:nvPr/>
        </p:nvSpPr>
        <p:spPr>
          <a:xfrm>
            <a:off x="1076985" y="239607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7" name="Oval 16">
            <a:extLst>
              <a:ext uri="{FF2B5EF4-FFF2-40B4-BE49-F238E27FC236}">
                <a16:creationId xmlns:a16="http://schemas.microsoft.com/office/drawing/2014/main" id="{EA78E9D8-4601-4EC7-A386-0AAC88FE4EDB}"/>
              </a:ext>
            </a:extLst>
          </p:cNvPr>
          <p:cNvSpPr/>
          <p:nvPr/>
        </p:nvSpPr>
        <p:spPr>
          <a:xfrm>
            <a:off x="1686585" y="239607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8" name="Oval 17">
            <a:extLst>
              <a:ext uri="{FF2B5EF4-FFF2-40B4-BE49-F238E27FC236}">
                <a16:creationId xmlns:a16="http://schemas.microsoft.com/office/drawing/2014/main" id="{15179D9E-E3BF-4E39-92B8-A15054959425}"/>
              </a:ext>
            </a:extLst>
          </p:cNvPr>
          <p:cNvSpPr/>
          <p:nvPr/>
        </p:nvSpPr>
        <p:spPr>
          <a:xfrm>
            <a:off x="2280949" y="239607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9" name="Oval 18">
            <a:extLst>
              <a:ext uri="{FF2B5EF4-FFF2-40B4-BE49-F238E27FC236}">
                <a16:creationId xmlns:a16="http://schemas.microsoft.com/office/drawing/2014/main" id="{85E16927-C248-4F93-A258-EDE3158A2D0F}"/>
              </a:ext>
            </a:extLst>
          </p:cNvPr>
          <p:cNvSpPr/>
          <p:nvPr/>
        </p:nvSpPr>
        <p:spPr>
          <a:xfrm>
            <a:off x="2897788" y="239570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20" name="Straight Connector 19">
            <a:extLst>
              <a:ext uri="{FF2B5EF4-FFF2-40B4-BE49-F238E27FC236}">
                <a16:creationId xmlns:a16="http://schemas.microsoft.com/office/drawing/2014/main" id="{0575EED6-AEED-411A-9BC5-65BB758AFE44}"/>
              </a:ext>
            </a:extLst>
          </p:cNvPr>
          <p:cNvCxnSpPr>
            <a:cxnSpLocks/>
            <a:stCxn id="16" idx="6"/>
            <a:endCxn id="17" idx="2"/>
          </p:cNvCxnSpPr>
          <p:nvPr/>
        </p:nvCxnSpPr>
        <p:spPr>
          <a:xfrm>
            <a:off x="1215750" y="2464651"/>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69FA5B5-838C-49BF-95B2-3B6213E46A41}"/>
              </a:ext>
            </a:extLst>
          </p:cNvPr>
          <p:cNvCxnSpPr>
            <a:cxnSpLocks/>
          </p:cNvCxnSpPr>
          <p:nvPr/>
        </p:nvCxnSpPr>
        <p:spPr>
          <a:xfrm>
            <a:off x="1818743" y="2466175"/>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5E77CBF-A5D4-4837-8FBB-533365408C76}"/>
              </a:ext>
            </a:extLst>
          </p:cNvPr>
          <p:cNvCxnSpPr>
            <a:cxnSpLocks/>
          </p:cNvCxnSpPr>
          <p:nvPr/>
        </p:nvCxnSpPr>
        <p:spPr>
          <a:xfrm>
            <a:off x="2419714" y="2464651"/>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C7D1FFE-56D9-447E-A697-36375F31E493}"/>
              </a:ext>
            </a:extLst>
          </p:cNvPr>
          <p:cNvCxnSpPr>
            <a:cxnSpLocks/>
            <a:stCxn id="9" idx="4"/>
            <a:endCxn id="16" idx="0"/>
          </p:cNvCxnSpPr>
          <p:nvPr/>
        </p:nvCxnSpPr>
        <p:spPr>
          <a:xfrm>
            <a:off x="1146368" y="2026549"/>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32C4AE9-6853-4EA2-8EA0-DDB5B24F3FE6}"/>
              </a:ext>
            </a:extLst>
          </p:cNvPr>
          <p:cNvCxnSpPr>
            <a:cxnSpLocks/>
            <a:stCxn id="10" idx="4"/>
            <a:endCxn id="17" idx="0"/>
          </p:cNvCxnSpPr>
          <p:nvPr/>
        </p:nvCxnSpPr>
        <p:spPr>
          <a:xfrm>
            <a:off x="1755968" y="2026549"/>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6411283-9245-4471-BCE7-43C1054BD5FE}"/>
              </a:ext>
            </a:extLst>
          </p:cNvPr>
          <p:cNvCxnSpPr>
            <a:cxnSpLocks/>
            <a:stCxn id="11" idx="4"/>
            <a:endCxn id="18" idx="0"/>
          </p:cNvCxnSpPr>
          <p:nvPr/>
        </p:nvCxnSpPr>
        <p:spPr>
          <a:xfrm>
            <a:off x="2350332" y="2026549"/>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8FA67CC-7881-4775-8F17-1DFAC98E3E29}"/>
              </a:ext>
            </a:extLst>
          </p:cNvPr>
          <p:cNvCxnSpPr>
            <a:cxnSpLocks/>
            <a:stCxn id="12" idx="4"/>
            <a:endCxn id="19" idx="0"/>
          </p:cNvCxnSpPr>
          <p:nvPr/>
        </p:nvCxnSpPr>
        <p:spPr>
          <a:xfrm>
            <a:off x="2967171" y="2035289"/>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9AEB753-BE9A-485A-BEA5-503F55AF6548}"/>
              </a:ext>
            </a:extLst>
          </p:cNvPr>
          <p:cNvSpPr/>
          <p:nvPr/>
        </p:nvSpPr>
        <p:spPr>
          <a:xfrm>
            <a:off x="1076985" y="28940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28" name="Oval 27">
            <a:extLst>
              <a:ext uri="{FF2B5EF4-FFF2-40B4-BE49-F238E27FC236}">
                <a16:creationId xmlns:a16="http://schemas.microsoft.com/office/drawing/2014/main" id="{0F021AF2-246A-4103-9072-B89561779F5A}"/>
              </a:ext>
            </a:extLst>
          </p:cNvPr>
          <p:cNvSpPr/>
          <p:nvPr/>
        </p:nvSpPr>
        <p:spPr>
          <a:xfrm>
            <a:off x="1686585" y="28940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29" name="Oval 28">
            <a:extLst>
              <a:ext uri="{FF2B5EF4-FFF2-40B4-BE49-F238E27FC236}">
                <a16:creationId xmlns:a16="http://schemas.microsoft.com/office/drawing/2014/main" id="{30781004-58C0-40AA-ACDD-C6B2A8E834D8}"/>
              </a:ext>
            </a:extLst>
          </p:cNvPr>
          <p:cNvSpPr/>
          <p:nvPr/>
        </p:nvSpPr>
        <p:spPr>
          <a:xfrm>
            <a:off x="2280949" y="28940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30" name="Oval 29">
            <a:extLst>
              <a:ext uri="{FF2B5EF4-FFF2-40B4-BE49-F238E27FC236}">
                <a16:creationId xmlns:a16="http://schemas.microsoft.com/office/drawing/2014/main" id="{5175A789-42B6-492C-85BC-790E3D84002D}"/>
              </a:ext>
            </a:extLst>
          </p:cNvPr>
          <p:cNvSpPr/>
          <p:nvPr/>
        </p:nvSpPr>
        <p:spPr>
          <a:xfrm>
            <a:off x="2897788" y="289365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31" name="Straight Connector 30">
            <a:extLst>
              <a:ext uri="{FF2B5EF4-FFF2-40B4-BE49-F238E27FC236}">
                <a16:creationId xmlns:a16="http://schemas.microsoft.com/office/drawing/2014/main" id="{E0723CA3-1292-4B4E-9DF2-413A37A21939}"/>
              </a:ext>
            </a:extLst>
          </p:cNvPr>
          <p:cNvCxnSpPr>
            <a:cxnSpLocks/>
            <a:stCxn id="27" idx="6"/>
            <a:endCxn id="28" idx="2"/>
          </p:cNvCxnSpPr>
          <p:nvPr/>
        </p:nvCxnSpPr>
        <p:spPr>
          <a:xfrm>
            <a:off x="1215750" y="296259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7FADAB2-244E-40C2-9E86-4F458B43B927}"/>
              </a:ext>
            </a:extLst>
          </p:cNvPr>
          <p:cNvCxnSpPr>
            <a:cxnSpLocks/>
          </p:cNvCxnSpPr>
          <p:nvPr/>
        </p:nvCxnSpPr>
        <p:spPr>
          <a:xfrm>
            <a:off x="1818743" y="296411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6042F19-40EC-4F2A-9DC6-80FB90B29F99}"/>
              </a:ext>
            </a:extLst>
          </p:cNvPr>
          <p:cNvCxnSpPr>
            <a:cxnSpLocks/>
          </p:cNvCxnSpPr>
          <p:nvPr/>
        </p:nvCxnSpPr>
        <p:spPr>
          <a:xfrm>
            <a:off x="2419714" y="296259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9C86D38-7464-46CC-90AB-A81E3DAB1AE4}"/>
              </a:ext>
            </a:extLst>
          </p:cNvPr>
          <p:cNvCxnSpPr>
            <a:cxnSpLocks/>
            <a:endCxn id="27" idx="0"/>
          </p:cNvCxnSpPr>
          <p:nvPr/>
        </p:nvCxnSpPr>
        <p:spPr>
          <a:xfrm>
            <a:off x="1146368" y="252449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FF7E21-E86B-4FF1-9E01-60FC0FA26E31}"/>
              </a:ext>
            </a:extLst>
          </p:cNvPr>
          <p:cNvCxnSpPr>
            <a:cxnSpLocks/>
            <a:endCxn id="28" idx="0"/>
          </p:cNvCxnSpPr>
          <p:nvPr/>
        </p:nvCxnSpPr>
        <p:spPr>
          <a:xfrm>
            <a:off x="1755968" y="252449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BB7AC84-B53A-49CA-8133-E3F6C9204783}"/>
              </a:ext>
            </a:extLst>
          </p:cNvPr>
          <p:cNvCxnSpPr>
            <a:cxnSpLocks/>
            <a:endCxn id="29" idx="0"/>
          </p:cNvCxnSpPr>
          <p:nvPr/>
        </p:nvCxnSpPr>
        <p:spPr>
          <a:xfrm>
            <a:off x="2350332" y="252449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B357FE3-5BDB-436F-A2E2-936E8C42705C}"/>
              </a:ext>
            </a:extLst>
          </p:cNvPr>
          <p:cNvCxnSpPr>
            <a:cxnSpLocks/>
            <a:endCxn id="30" idx="0"/>
          </p:cNvCxnSpPr>
          <p:nvPr/>
        </p:nvCxnSpPr>
        <p:spPr>
          <a:xfrm>
            <a:off x="2967171" y="2533231"/>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2D3CDA5C-05C7-4B46-8A52-804B0F3627E0}"/>
              </a:ext>
            </a:extLst>
          </p:cNvPr>
          <p:cNvSpPr/>
          <p:nvPr/>
        </p:nvSpPr>
        <p:spPr>
          <a:xfrm>
            <a:off x="1081901" y="341785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39" name="Oval 38">
            <a:extLst>
              <a:ext uri="{FF2B5EF4-FFF2-40B4-BE49-F238E27FC236}">
                <a16:creationId xmlns:a16="http://schemas.microsoft.com/office/drawing/2014/main" id="{87319430-A7B8-4884-8910-37CB4D83A3E6}"/>
              </a:ext>
            </a:extLst>
          </p:cNvPr>
          <p:cNvSpPr/>
          <p:nvPr/>
        </p:nvSpPr>
        <p:spPr>
          <a:xfrm>
            <a:off x="1691501" y="341785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40" name="Oval 39">
            <a:extLst>
              <a:ext uri="{FF2B5EF4-FFF2-40B4-BE49-F238E27FC236}">
                <a16:creationId xmlns:a16="http://schemas.microsoft.com/office/drawing/2014/main" id="{51575FFD-09B7-4E54-8B8F-D7EAF96CFFDA}"/>
              </a:ext>
            </a:extLst>
          </p:cNvPr>
          <p:cNvSpPr/>
          <p:nvPr/>
        </p:nvSpPr>
        <p:spPr>
          <a:xfrm>
            <a:off x="2285865" y="341785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41" name="Oval 40">
            <a:extLst>
              <a:ext uri="{FF2B5EF4-FFF2-40B4-BE49-F238E27FC236}">
                <a16:creationId xmlns:a16="http://schemas.microsoft.com/office/drawing/2014/main" id="{D328B74E-68DF-4304-B0F9-51D610D6300B}"/>
              </a:ext>
            </a:extLst>
          </p:cNvPr>
          <p:cNvSpPr/>
          <p:nvPr/>
        </p:nvSpPr>
        <p:spPr>
          <a:xfrm>
            <a:off x="2902704" y="342659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42" name="Straight Connector 41">
            <a:extLst>
              <a:ext uri="{FF2B5EF4-FFF2-40B4-BE49-F238E27FC236}">
                <a16:creationId xmlns:a16="http://schemas.microsoft.com/office/drawing/2014/main" id="{A9F187EC-E326-46D6-8FA0-FF5D992F8690}"/>
              </a:ext>
            </a:extLst>
          </p:cNvPr>
          <p:cNvCxnSpPr>
            <a:cxnSpLocks/>
            <a:stCxn id="38" idx="6"/>
            <a:endCxn id="39" idx="2"/>
          </p:cNvCxnSpPr>
          <p:nvPr/>
        </p:nvCxnSpPr>
        <p:spPr>
          <a:xfrm>
            <a:off x="1220666" y="348643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BF53119-F82E-4267-8307-9ECF490A63D3}"/>
              </a:ext>
            </a:extLst>
          </p:cNvPr>
          <p:cNvCxnSpPr>
            <a:cxnSpLocks/>
          </p:cNvCxnSpPr>
          <p:nvPr/>
        </p:nvCxnSpPr>
        <p:spPr>
          <a:xfrm>
            <a:off x="1823659" y="348795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6389810-88C5-41BE-913F-D7EC71ACA82A}"/>
              </a:ext>
            </a:extLst>
          </p:cNvPr>
          <p:cNvCxnSpPr>
            <a:cxnSpLocks/>
          </p:cNvCxnSpPr>
          <p:nvPr/>
        </p:nvCxnSpPr>
        <p:spPr>
          <a:xfrm>
            <a:off x="2424630" y="348643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A9A44E4-286B-4877-B341-07E4CAA8DCAD}"/>
              </a:ext>
            </a:extLst>
          </p:cNvPr>
          <p:cNvCxnSpPr>
            <a:cxnSpLocks/>
          </p:cNvCxnSpPr>
          <p:nvPr/>
        </p:nvCxnSpPr>
        <p:spPr>
          <a:xfrm>
            <a:off x="1146367" y="304412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AA21A6-C1A3-4245-A205-0D360098848F}"/>
              </a:ext>
            </a:extLst>
          </p:cNvPr>
          <p:cNvCxnSpPr>
            <a:cxnSpLocks/>
          </p:cNvCxnSpPr>
          <p:nvPr/>
        </p:nvCxnSpPr>
        <p:spPr>
          <a:xfrm>
            <a:off x="1755968" y="303081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1969FF1-9809-410D-A196-85F5BD33C63E}"/>
              </a:ext>
            </a:extLst>
          </p:cNvPr>
          <p:cNvCxnSpPr>
            <a:cxnSpLocks/>
            <a:stCxn id="29" idx="4"/>
          </p:cNvCxnSpPr>
          <p:nvPr/>
        </p:nvCxnSpPr>
        <p:spPr>
          <a:xfrm>
            <a:off x="2350332" y="3031173"/>
            <a:ext cx="0" cy="39542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069D564-1F59-49FC-9BF1-1E8A31B700C8}"/>
              </a:ext>
            </a:extLst>
          </p:cNvPr>
          <p:cNvCxnSpPr>
            <a:cxnSpLocks/>
            <a:stCxn id="30" idx="4"/>
          </p:cNvCxnSpPr>
          <p:nvPr/>
        </p:nvCxnSpPr>
        <p:spPr>
          <a:xfrm>
            <a:off x="2967171" y="3030811"/>
            <a:ext cx="0" cy="395782"/>
          </a:xfrm>
          <a:prstGeom prst="line">
            <a:avLst/>
          </a:prstGeom>
          <a:ln w="28575"/>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9FB0C1EB-3380-4D50-9B29-3201675F2AF1}"/>
              </a:ext>
            </a:extLst>
          </p:cNvPr>
          <p:cNvSpPr/>
          <p:nvPr/>
        </p:nvSpPr>
        <p:spPr>
          <a:xfrm>
            <a:off x="3507388" y="190703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50" name="Straight Connector 49">
            <a:extLst>
              <a:ext uri="{FF2B5EF4-FFF2-40B4-BE49-F238E27FC236}">
                <a16:creationId xmlns:a16="http://schemas.microsoft.com/office/drawing/2014/main" id="{9A5E2B5D-F364-4017-BBFB-A563E6F0E7DB}"/>
              </a:ext>
            </a:extLst>
          </p:cNvPr>
          <p:cNvCxnSpPr>
            <a:cxnSpLocks/>
          </p:cNvCxnSpPr>
          <p:nvPr/>
        </p:nvCxnSpPr>
        <p:spPr>
          <a:xfrm>
            <a:off x="3029314" y="1966871"/>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D9AC655D-C0ED-4E9D-9292-F4D1FA5D5B71}"/>
              </a:ext>
            </a:extLst>
          </p:cNvPr>
          <p:cNvSpPr/>
          <p:nvPr/>
        </p:nvSpPr>
        <p:spPr>
          <a:xfrm>
            <a:off x="3503675" y="240481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52" name="Straight Connector 51">
            <a:extLst>
              <a:ext uri="{FF2B5EF4-FFF2-40B4-BE49-F238E27FC236}">
                <a16:creationId xmlns:a16="http://schemas.microsoft.com/office/drawing/2014/main" id="{88614D55-2FAB-494D-AA82-AD730AF1BCB2}"/>
              </a:ext>
            </a:extLst>
          </p:cNvPr>
          <p:cNvCxnSpPr>
            <a:cxnSpLocks/>
          </p:cNvCxnSpPr>
          <p:nvPr/>
        </p:nvCxnSpPr>
        <p:spPr>
          <a:xfrm>
            <a:off x="3043792" y="2464651"/>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CC551CD4-F0A7-4817-ACBA-1E901B2E3C16}"/>
              </a:ext>
            </a:extLst>
          </p:cNvPr>
          <p:cNvSpPr/>
          <p:nvPr/>
        </p:nvSpPr>
        <p:spPr>
          <a:xfrm>
            <a:off x="3514431" y="291991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54" name="Straight Connector 53">
            <a:extLst>
              <a:ext uri="{FF2B5EF4-FFF2-40B4-BE49-F238E27FC236}">
                <a16:creationId xmlns:a16="http://schemas.microsoft.com/office/drawing/2014/main" id="{F00EB865-2E62-4C5F-93FB-649A8D7B6383}"/>
              </a:ext>
            </a:extLst>
          </p:cNvPr>
          <p:cNvCxnSpPr>
            <a:cxnSpLocks/>
          </p:cNvCxnSpPr>
          <p:nvPr/>
        </p:nvCxnSpPr>
        <p:spPr>
          <a:xfrm>
            <a:off x="3036357" y="2979751"/>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DF5CD913-92DF-49C2-AF70-63324436A191}"/>
              </a:ext>
            </a:extLst>
          </p:cNvPr>
          <p:cNvSpPr/>
          <p:nvPr/>
        </p:nvSpPr>
        <p:spPr>
          <a:xfrm>
            <a:off x="3503675" y="34441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56" name="Straight Connector 55">
            <a:extLst>
              <a:ext uri="{FF2B5EF4-FFF2-40B4-BE49-F238E27FC236}">
                <a16:creationId xmlns:a16="http://schemas.microsoft.com/office/drawing/2014/main" id="{C56EBD1F-FED5-4142-AD91-B9486D833584}"/>
              </a:ext>
            </a:extLst>
          </p:cNvPr>
          <p:cNvCxnSpPr>
            <a:cxnSpLocks/>
          </p:cNvCxnSpPr>
          <p:nvPr/>
        </p:nvCxnSpPr>
        <p:spPr>
          <a:xfrm>
            <a:off x="3025601" y="3503953"/>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DBDB6194-8680-4F5E-A58B-38F75D7C60E7}"/>
              </a:ext>
            </a:extLst>
          </p:cNvPr>
          <p:cNvSpPr/>
          <p:nvPr/>
        </p:nvSpPr>
        <p:spPr>
          <a:xfrm>
            <a:off x="1088672" y="392874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59" name="Straight Connector 58">
            <a:extLst>
              <a:ext uri="{FF2B5EF4-FFF2-40B4-BE49-F238E27FC236}">
                <a16:creationId xmlns:a16="http://schemas.microsoft.com/office/drawing/2014/main" id="{DCB6DDE1-3E45-472B-9818-2595946B5574}"/>
              </a:ext>
            </a:extLst>
          </p:cNvPr>
          <p:cNvCxnSpPr>
            <a:cxnSpLocks/>
          </p:cNvCxnSpPr>
          <p:nvPr/>
        </p:nvCxnSpPr>
        <p:spPr>
          <a:xfrm>
            <a:off x="1153138" y="3555012"/>
            <a:ext cx="0" cy="369522"/>
          </a:xfrm>
          <a:prstGeom prst="line">
            <a:avLst/>
          </a:prstGeom>
          <a:ln w="28575"/>
        </p:spPr>
        <p:style>
          <a:lnRef idx="1">
            <a:schemeClr val="dk1"/>
          </a:lnRef>
          <a:fillRef idx="0">
            <a:schemeClr val="dk1"/>
          </a:fillRef>
          <a:effectRef idx="0">
            <a:schemeClr val="dk1"/>
          </a:effectRef>
          <a:fontRef idx="minor">
            <a:schemeClr val="tx1"/>
          </a:fontRef>
        </p:style>
      </p:cxnSp>
      <p:sp>
        <p:nvSpPr>
          <p:cNvPr id="60" name="Oval 59">
            <a:extLst>
              <a:ext uri="{FF2B5EF4-FFF2-40B4-BE49-F238E27FC236}">
                <a16:creationId xmlns:a16="http://schemas.microsoft.com/office/drawing/2014/main" id="{31DC32AF-9DEC-43F9-B36F-143CAEABF87F}"/>
              </a:ext>
            </a:extLst>
          </p:cNvPr>
          <p:cNvSpPr/>
          <p:nvPr/>
        </p:nvSpPr>
        <p:spPr>
          <a:xfrm>
            <a:off x="1691502" y="3944377"/>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61" name="Straight Connector 60">
            <a:extLst>
              <a:ext uri="{FF2B5EF4-FFF2-40B4-BE49-F238E27FC236}">
                <a16:creationId xmlns:a16="http://schemas.microsoft.com/office/drawing/2014/main" id="{32F5BC83-C067-433B-8C82-5297BB1D4338}"/>
              </a:ext>
            </a:extLst>
          </p:cNvPr>
          <p:cNvCxnSpPr>
            <a:cxnSpLocks/>
            <a:stCxn id="39" idx="4"/>
          </p:cNvCxnSpPr>
          <p:nvPr/>
        </p:nvCxnSpPr>
        <p:spPr>
          <a:xfrm flipH="1">
            <a:off x="1755968" y="3555013"/>
            <a:ext cx="4916" cy="385155"/>
          </a:xfrm>
          <a:prstGeom prst="line">
            <a:avLst/>
          </a:prstGeom>
          <a:ln w="28575"/>
        </p:spPr>
        <p:style>
          <a:lnRef idx="1">
            <a:schemeClr val="dk1"/>
          </a:lnRef>
          <a:fillRef idx="0">
            <a:schemeClr val="dk1"/>
          </a:fillRef>
          <a:effectRef idx="0">
            <a:schemeClr val="dk1"/>
          </a:effectRef>
          <a:fontRef idx="minor">
            <a:schemeClr val="tx1"/>
          </a:fontRef>
        </p:style>
      </p:cxnSp>
      <p:sp>
        <p:nvSpPr>
          <p:cNvPr id="63" name="Oval 62">
            <a:extLst>
              <a:ext uri="{FF2B5EF4-FFF2-40B4-BE49-F238E27FC236}">
                <a16:creationId xmlns:a16="http://schemas.microsoft.com/office/drawing/2014/main" id="{9F47C235-293F-4EF1-BD00-176D8BFF29BE}"/>
              </a:ext>
            </a:extLst>
          </p:cNvPr>
          <p:cNvSpPr/>
          <p:nvPr/>
        </p:nvSpPr>
        <p:spPr>
          <a:xfrm>
            <a:off x="2282340" y="3958048"/>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64" name="Straight Connector 63">
            <a:extLst>
              <a:ext uri="{FF2B5EF4-FFF2-40B4-BE49-F238E27FC236}">
                <a16:creationId xmlns:a16="http://schemas.microsoft.com/office/drawing/2014/main" id="{1C6F18F3-F034-4E19-A82C-6348443C6DAA}"/>
              </a:ext>
            </a:extLst>
          </p:cNvPr>
          <p:cNvCxnSpPr>
            <a:cxnSpLocks/>
          </p:cNvCxnSpPr>
          <p:nvPr/>
        </p:nvCxnSpPr>
        <p:spPr>
          <a:xfrm>
            <a:off x="1825350" y="400874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ED27FC62-9332-4792-B557-7EFEBF08120F}"/>
              </a:ext>
            </a:extLst>
          </p:cNvPr>
          <p:cNvCxnSpPr>
            <a:cxnSpLocks/>
            <a:stCxn id="40" idx="4"/>
            <a:endCxn id="63" idx="0"/>
          </p:cNvCxnSpPr>
          <p:nvPr/>
        </p:nvCxnSpPr>
        <p:spPr>
          <a:xfrm flipH="1">
            <a:off x="2351723" y="3555013"/>
            <a:ext cx="3525" cy="403035"/>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304622D-E184-4B9A-BB89-F87FB4293B91}"/>
              </a:ext>
            </a:extLst>
          </p:cNvPr>
          <p:cNvCxnSpPr>
            <a:cxnSpLocks/>
            <a:stCxn id="49" idx="4"/>
            <a:endCxn id="51" idx="0"/>
          </p:cNvCxnSpPr>
          <p:nvPr/>
        </p:nvCxnSpPr>
        <p:spPr>
          <a:xfrm flipH="1">
            <a:off x="3573058" y="2044191"/>
            <a:ext cx="3713" cy="360620"/>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FF369AE7-FC43-48B2-ACDA-87C5615E11FB}"/>
              </a:ext>
            </a:extLst>
          </p:cNvPr>
          <p:cNvCxnSpPr>
            <a:cxnSpLocks/>
          </p:cNvCxnSpPr>
          <p:nvPr/>
        </p:nvCxnSpPr>
        <p:spPr>
          <a:xfrm>
            <a:off x="3591249" y="254197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7C784B5-7F3C-466C-AC8B-7B0197A6A437}"/>
              </a:ext>
            </a:extLst>
          </p:cNvPr>
          <p:cNvCxnSpPr>
            <a:cxnSpLocks/>
          </p:cNvCxnSpPr>
          <p:nvPr/>
        </p:nvCxnSpPr>
        <p:spPr>
          <a:xfrm flipH="1">
            <a:off x="3580287" y="3044122"/>
            <a:ext cx="3525" cy="403035"/>
          </a:xfrm>
          <a:prstGeom prst="line">
            <a:avLst/>
          </a:prstGeom>
          <a:ln w="28575"/>
        </p:spPr>
        <p:style>
          <a:lnRef idx="1">
            <a:schemeClr val="dk1"/>
          </a:lnRef>
          <a:fillRef idx="0">
            <a:schemeClr val="dk1"/>
          </a:fillRef>
          <a:effectRef idx="0">
            <a:schemeClr val="dk1"/>
          </a:effectRef>
          <a:fontRef idx="minor">
            <a:schemeClr val="tx1"/>
          </a:fontRef>
        </p:style>
      </p:cxnSp>
      <p:sp>
        <p:nvSpPr>
          <p:cNvPr id="88" name="Oval 87">
            <a:extLst>
              <a:ext uri="{FF2B5EF4-FFF2-40B4-BE49-F238E27FC236}">
                <a16:creationId xmlns:a16="http://schemas.microsoft.com/office/drawing/2014/main" id="{EFEEB181-38CD-4FDC-9746-86BC7EBD8E48}"/>
              </a:ext>
            </a:extLst>
          </p:cNvPr>
          <p:cNvSpPr/>
          <p:nvPr/>
        </p:nvSpPr>
        <p:spPr>
          <a:xfrm>
            <a:off x="2899614" y="397527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89" name="Straight Connector 88">
            <a:extLst>
              <a:ext uri="{FF2B5EF4-FFF2-40B4-BE49-F238E27FC236}">
                <a16:creationId xmlns:a16="http://schemas.microsoft.com/office/drawing/2014/main" id="{C61A9BB7-8BD6-4FBA-B983-9135DCDC9241}"/>
              </a:ext>
            </a:extLst>
          </p:cNvPr>
          <p:cNvCxnSpPr>
            <a:cxnSpLocks/>
            <a:endCxn id="88" idx="0"/>
          </p:cNvCxnSpPr>
          <p:nvPr/>
        </p:nvCxnSpPr>
        <p:spPr>
          <a:xfrm flipH="1">
            <a:off x="2968997" y="3572238"/>
            <a:ext cx="3525" cy="403035"/>
          </a:xfrm>
          <a:prstGeom prst="line">
            <a:avLst/>
          </a:prstGeom>
          <a:ln w="28575"/>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AA12D0E-373D-415F-ADA5-348346049B86}"/>
              </a:ext>
            </a:extLst>
          </p:cNvPr>
          <p:cNvCxnSpPr>
            <a:cxnSpLocks/>
          </p:cNvCxnSpPr>
          <p:nvPr/>
        </p:nvCxnSpPr>
        <p:spPr>
          <a:xfrm>
            <a:off x="2426953" y="4025354"/>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92" name="Oval 91">
            <a:extLst>
              <a:ext uri="{FF2B5EF4-FFF2-40B4-BE49-F238E27FC236}">
                <a16:creationId xmlns:a16="http://schemas.microsoft.com/office/drawing/2014/main" id="{D81BEC11-49C1-4F29-A7C0-7BC63CA1DCA8}"/>
              </a:ext>
            </a:extLst>
          </p:cNvPr>
          <p:cNvSpPr/>
          <p:nvPr/>
        </p:nvSpPr>
        <p:spPr>
          <a:xfrm>
            <a:off x="3496624" y="397527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93" name="Straight Connector 92">
            <a:extLst>
              <a:ext uri="{FF2B5EF4-FFF2-40B4-BE49-F238E27FC236}">
                <a16:creationId xmlns:a16="http://schemas.microsoft.com/office/drawing/2014/main" id="{B9F6E05C-0A7F-4D8A-8736-5FE07215E0FD}"/>
              </a:ext>
            </a:extLst>
          </p:cNvPr>
          <p:cNvCxnSpPr>
            <a:cxnSpLocks/>
            <a:endCxn id="92" idx="0"/>
          </p:cNvCxnSpPr>
          <p:nvPr/>
        </p:nvCxnSpPr>
        <p:spPr>
          <a:xfrm flipH="1">
            <a:off x="3566007" y="3572238"/>
            <a:ext cx="3525" cy="403035"/>
          </a:xfrm>
          <a:prstGeom prst="line">
            <a:avLst/>
          </a:prstGeom>
          <a:ln w="28575"/>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DC618C75-1475-48E4-945F-95CF58E3A45B}"/>
              </a:ext>
            </a:extLst>
          </p:cNvPr>
          <p:cNvCxnSpPr>
            <a:cxnSpLocks/>
            <a:stCxn id="88" idx="6"/>
            <a:endCxn id="92" idx="2"/>
          </p:cNvCxnSpPr>
          <p:nvPr/>
        </p:nvCxnSpPr>
        <p:spPr>
          <a:xfrm>
            <a:off x="3038379" y="4043853"/>
            <a:ext cx="45824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03625A1-9806-46FA-9EEC-BECC7FEDB292}"/>
              </a:ext>
            </a:extLst>
          </p:cNvPr>
          <p:cNvCxnSpPr>
            <a:cxnSpLocks/>
          </p:cNvCxnSpPr>
          <p:nvPr/>
        </p:nvCxnSpPr>
        <p:spPr>
          <a:xfrm>
            <a:off x="1215750" y="400874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9FDEB630-BA4B-447C-955F-D6932879D69C}"/>
              </a:ext>
            </a:extLst>
          </p:cNvPr>
          <p:cNvCxnSpPr>
            <a:cxnSpLocks/>
          </p:cNvCxnSpPr>
          <p:nvPr/>
        </p:nvCxnSpPr>
        <p:spPr>
          <a:xfrm flipV="1">
            <a:off x="1227437" y="3918855"/>
            <a:ext cx="1670351" cy="5679"/>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Connector 100">
            <a:extLst>
              <a:ext uri="{FF2B5EF4-FFF2-40B4-BE49-F238E27FC236}">
                <a16:creationId xmlns:a16="http://schemas.microsoft.com/office/drawing/2014/main" id="{6A713E88-12CB-409B-BFA7-6BA2E3E02DFD}"/>
              </a:ext>
            </a:extLst>
          </p:cNvPr>
          <p:cNvCxnSpPr>
            <a:cxnSpLocks/>
          </p:cNvCxnSpPr>
          <p:nvPr/>
        </p:nvCxnSpPr>
        <p:spPr>
          <a:xfrm flipV="1">
            <a:off x="3446624" y="2044191"/>
            <a:ext cx="10952" cy="89900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Slide Number Placeholder 2">
            <a:extLst>
              <a:ext uri="{FF2B5EF4-FFF2-40B4-BE49-F238E27FC236}">
                <a16:creationId xmlns:a16="http://schemas.microsoft.com/office/drawing/2014/main" id="{39FDC12A-A274-4BAC-9863-DDC1F68C4705}"/>
              </a:ext>
            </a:extLst>
          </p:cNvPr>
          <p:cNvSpPr>
            <a:spLocks noGrp="1"/>
          </p:cNvSpPr>
          <p:nvPr>
            <p:ph type="sldNum" sz="quarter" idx="12"/>
          </p:nvPr>
        </p:nvSpPr>
        <p:spPr/>
        <p:txBody>
          <a:bodyPr/>
          <a:lstStyle/>
          <a:p>
            <a:fld id="{5F74FEF4-47FE-43C0-8A34-2652E10A11F5}" type="slidenum">
              <a:rPr lang="en-US" smtClean="0"/>
              <a:pPr/>
              <a:t>26</a:t>
            </a:fld>
            <a:endParaRPr lang="en-US"/>
          </a:p>
        </p:txBody>
      </p:sp>
      <p:sp>
        <p:nvSpPr>
          <p:cNvPr id="96" name="Rectangle 95">
            <a:extLst>
              <a:ext uri="{FF2B5EF4-FFF2-40B4-BE49-F238E27FC236}">
                <a16:creationId xmlns:a16="http://schemas.microsoft.com/office/drawing/2014/main" id="{378DF850-034B-4B07-9E59-9C106B396B66}"/>
              </a:ext>
            </a:extLst>
          </p:cNvPr>
          <p:cNvSpPr/>
          <p:nvPr/>
        </p:nvSpPr>
        <p:spPr>
          <a:xfrm>
            <a:off x="6301529" y="2874612"/>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99" name="Rectangle 98">
            <a:extLst>
              <a:ext uri="{FF2B5EF4-FFF2-40B4-BE49-F238E27FC236}">
                <a16:creationId xmlns:a16="http://schemas.microsoft.com/office/drawing/2014/main" id="{26331ACA-72EA-4182-B785-17092A846153}"/>
              </a:ext>
            </a:extLst>
          </p:cNvPr>
          <p:cNvSpPr/>
          <p:nvPr/>
        </p:nvSpPr>
        <p:spPr>
          <a:xfrm>
            <a:off x="6484548" y="2874611"/>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0" name="Rectangle 99">
            <a:extLst>
              <a:ext uri="{FF2B5EF4-FFF2-40B4-BE49-F238E27FC236}">
                <a16:creationId xmlns:a16="http://schemas.microsoft.com/office/drawing/2014/main" id="{AAFC04A6-7392-4677-95DC-0F9E6EF28C44}"/>
              </a:ext>
            </a:extLst>
          </p:cNvPr>
          <p:cNvSpPr/>
          <p:nvPr/>
        </p:nvSpPr>
        <p:spPr>
          <a:xfrm>
            <a:off x="6667567" y="2874611"/>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2" name="Rectangle 101">
            <a:extLst>
              <a:ext uri="{FF2B5EF4-FFF2-40B4-BE49-F238E27FC236}">
                <a16:creationId xmlns:a16="http://schemas.microsoft.com/office/drawing/2014/main" id="{04E09F19-67F4-4DD0-90B2-0923D18778FB}"/>
              </a:ext>
            </a:extLst>
          </p:cNvPr>
          <p:cNvSpPr/>
          <p:nvPr/>
        </p:nvSpPr>
        <p:spPr>
          <a:xfrm>
            <a:off x="6850586" y="2874610"/>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3" name="Rectangle 102">
            <a:extLst>
              <a:ext uri="{FF2B5EF4-FFF2-40B4-BE49-F238E27FC236}">
                <a16:creationId xmlns:a16="http://schemas.microsoft.com/office/drawing/2014/main" id="{95622E6A-781E-42BD-82AE-B42C7479F4BC}"/>
              </a:ext>
            </a:extLst>
          </p:cNvPr>
          <p:cNvSpPr/>
          <p:nvPr/>
        </p:nvSpPr>
        <p:spPr>
          <a:xfrm>
            <a:off x="7033605" y="2874610"/>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4" name="Rectangle 103">
            <a:extLst>
              <a:ext uri="{FF2B5EF4-FFF2-40B4-BE49-F238E27FC236}">
                <a16:creationId xmlns:a16="http://schemas.microsoft.com/office/drawing/2014/main" id="{457601EC-8A1A-4C30-B795-E62C28839B3F}"/>
              </a:ext>
            </a:extLst>
          </p:cNvPr>
          <p:cNvSpPr/>
          <p:nvPr/>
        </p:nvSpPr>
        <p:spPr>
          <a:xfrm>
            <a:off x="7216624" y="2874610"/>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5" name="Rectangle 104">
            <a:extLst>
              <a:ext uri="{FF2B5EF4-FFF2-40B4-BE49-F238E27FC236}">
                <a16:creationId xmlns:a16="http://schemas.microsoft.com/office/drawing/2014/main" id="{6500F954-B85A-4A27-A506-A1A78AE2A59B}"/>
              </a:ext>
            </a:extLst>
          </p:cNvPr>
          <p:cNvSpPr/>
          <p:nvPr/>
        </p:nvSpPr>
        <p:spPr>
          <a:xfrm>
            <a:off x="7399643" y="2874610"/>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6" name="Line">
            <a:extLst>
              <a:ext uri="{FF2B5EF4-FFF2-40B4-BE49-F238E27FC236}">
                <a16:creationId xmlns:a16="http://schemas.microsoft.com/office/drawing/2014/main" id="{1BEE4E6D-4B7D-4D97-86A3-135BE8721D93}"/>
              </a:ext>
            </a:extLst>
          </p:cNvPr>
          <p:cNvSpPr/>
          <p:nvPr/>
        </p:nvSpPr>
        <p:spPr>
          <a:xfrm>
            <a:off x="4413446" y="3057070"/>
            <a:ext cx="1066800" cy="7"/>
          </a:xfrm>
          <a:prstGeom prst="line">
            <a:avLst/>
          </a:prstGeom>
          <a:ln w="50800">
            <a:solidFill>
              <a:srgbClr val="E52035"/>
            </a:solidFill>
            <a:tailEnd type="triangle"/>
          </a:ln>
        </p:spPr>
        <p:txBody>
          <a:bodyPr lIns="45718" tIns="45718" rIns="45718" bIns="45718"/>
          <a:lstStyle/>
          <a:p>
            <a:endParaRPr/>
          </a:p>
        </p:txBody>
      </p:sp>
      <p:sp>
        <p:nvSpPr>
          <p:cNvPr id="83" name="Rectangle 82">
            <a:extLst>
              <a:ext uri="{FF2B5EF4-FFF2-40B4-BE49-F238E27FC236}">
                <a16:creationId xmlns:a16="http://schemas.microsoft.com/office/drawing/2014/main" id="{3A069426-2FBB-4F61-A065-4C21B0666595}"/>
              </a:ext>
            </a:extLst>
          </p:cNvPr>
          <p:cNvSpPr/>
          <p:nvPr/>
        </p:nvSpPr>
        <p:spPr>
          <a:xfrm>
            <a:off x="6301529" y="3826288"/>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84" name="Rectangle 83">
            <a:extLst>
              <a:ext uri="{FF2B5EF4-FFF2-40B4-BE49-F238E27FC236}">
                <a16:creationId xmlns:a16="http://schemas.microsoft.com/office/drawing/2014/main" id="{3AD0EF28-46B0-4D51-95BD-4C9EEDEB90E9}"/>
              </a:ext>
            </a:extLst>
          </p:cNvPr>
          <p:cNvSpPr/>
          <p:nvPr/>
        </p:nvSpPr>
        <p:spPr>
          <a:xfrm>
            <a:off x="6484548" y="3826287"/>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85" name="Rectangle 84">
            <a:extLst>
              <a:ext uri="{FF2B5EF4-FFF2-40B4-BE49-F238E27FC236}">
                <a16:creationId xmlns:a16="http://schemas.microsoft.com/office/drawing/2014/main" id="{245A94D7-6860-4A1A-B55C-009C88759F78}"/>
              </a:ext>
            </a:extLst>
          </p:cNvPr>
          <p:cNvSpPr/>
          <p:nvPr/>
        </p:nvSpPr>
        <p:spPr>
          <a:xfrm>
            <a:off x="6667567" y="3826287"/>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86" name="Rectangle 85">
            <a:extLst>
              <a:ext uri="{FF2B5EF4-FFF2-40B4-BE49-F238E27FC236}">
                <a16:creationId xmlns:a16="http://schemas.microsoft.com/office/drawing/2014/main" id="{86410800-64BD-404C-BB36-3FF6685B44B7}"/>
              </a:ext>
            </a:extLst>
          </p:cNvPr>
          <p:cNvSpPr/>
          <p:nvPr/>
        </p:nvSpPr>
        <p:spPr>
          <a:xfrm>
            <a:off x="6850586" y="3826286"/>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91" name="Rectangle 90">
            <a:extLst>
              <a:ext uri="{FF2B5EF4-FFF2-40B4-BE49-F238E27FC236}">
                <a16:creationId xmlns:a16="http://schemas.microsoft.com/office/drawing/2014/main" id="{8328F6CC-5B2C-45FA-8F62-2250DD42D9A9}"/>
              </a:ext>
            </a:extLst>
          </p:cNvPr>
          <p:cNvSpPr/>
          <p:nvPr/>
        </p:nvSpPr>
        <p:spPr>
          <a:xfrm>
            <a:off x="7033605" y="3826286"/>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95" name="Rectangle 94">
            <a:extLst>
              <a:ext uri="{FF2B5EF4-FFF2-40B4-BE49-F238E27FC236}">
                <a16:creationId xmlns:a16="http://schemas.microsoft.com/office/drawing/2014/main" id="{2AB5E181-A38E-4C09-8E78-2CBB057266B3}"/>
              </a:ext>
            </a:extLst>
          </p:cNvPr>
          <p:cNvSpPr/>
          <p:nvPr/>
        </p:nvSpPr>
        <p:spPr>
          <a:xfrm>
            <a:off x="7216624" y="3826286"/>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7" name="Rectangle 106">
            <a:extLst>
              <a:ext uri="{FF2B5EF4-FFF2-40B4-BE49-F238E27FC236}">
                <a16:creationId xmlns:a16="http://schemas.microsoft.com/office/drawing/2014/main" id="{D41F9FAB-7B67-461A-83B4-C3001780E933}"/>
              </a:ext>
            </a:extLst>
          </p:cNvPr>
          <p:cNvSpPr/>
          <p:nvPr/>
        </p:nvSpPr>
        <p:spPr>
          <a:xfrm>
            <a:off x="7399643" y="3826286"/>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8" name="Rectangle 107">
            <a:extLst>
              <a:ext uri="{FF2B5EF4-FFF2-40B4-BE49-F238E27FC236}">
                <a16:creationId xmlns:a16="http://schemas.microsoft.com/office/drawing/2014/main" id="{9D3CBBD2-A757-441E-AFD9-2DDA5618E5F7}"/>
              </a:ext>
            </a:extLst>
          </p:cNvPr>
          <p:cNvSpPr/>
          <p:nvPr/>
        </p:nvSpPr>
        <p:spPr>
          <a:xfrm>
            <a:off x="6270079" y="1957244"/>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9" name="Rectangle 108">
            <a:extLst>
              <a:ext uri="{FF2B5EF4-FFF2-40B4-BE49-F238E27FC236}">
                <a16:creationId xmlns:a16="http://schemas.microsoft.com/office/drawing/2014/main" id="{57267F20-DF1E-4EF5-B1D6-1499667EB304}"/>
              </a:ext>
            </a:extLst>
          </p:cNvPr>
          <p:cNvSpPr/>
          <p:nvPr/>
        </p:nvSpPr>
        <p:spPr>
          <a:xfrm>
            <a:off x="6453098" y="1957243"/>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0" name="Rectangle 109">
            <a:extLst>
              <a:ext uri="{FF2B5EF4-FFF2-40B4-BE49-F238E27FC236}">
                <a16:creationId xmlns:a16="http://schemas.microsoft.com/office/drawing/2014/main" id="{404FA0D6-2C6A-4C71-AE56-81664D7D428C}"/>
              </a:ext>
            </a:extLst>
          </p:cNvPr>
          <p:cNvSpPr/>
          <p:nvPr/>
        </p:nvSpPr>
        <p:spPr>
          <a:xfrm>
            <a:off x="6636117" y="1957243"/>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1" name="Rectangle 110">
            <a:extLst>
              <a:ext uri="{FF2B5EF4-FFF2-40B4-BE49-F238E27FC236}">
                <a16:creationId xmlns:a16="http://schemas.microsoft.com/office/drawing/2014/main" id="{079135E9-FEBC-4257-8138-55BD44AC65BA}"/>
              </a:ext>
            </a:extLst>
          </p:cNvPr>
          <p:cNvSpPr/>
          <p:nvPr/>
        </p:nvSpPr>
        <p:spPr>
          <a:xfrm>
            <a:off x="6819136" y="1957242"/>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2" name="Rectangle 111">
            <a:extLst>
              <a:ext uri="{FF2B5EF4-FFF2-40B4-BE49-F238E27FC236}">
                <a16:creationId xmlns:a16="http://schemas.microsoft.com/office/drawing/2014/main" id="{90C3D1EE-69DA-4345-A13F-28EA52CFB846}"/>
              </a:ext>
            </a:extLst>
          </p:cNvPr>
          <p:cNvSpPr/>
          <p:nvPr/>
        </p:nvSpPr>
        <p:spPr>
          <a:xfrm>
            <a:off x="7002155" y="1957242"/>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3" name="Rectangle 112">
            <a:extLst>
              <a:ext uri="{FF2B5EF4-FFF2-40B4-BE49-F238E27FC236}">
                <a16:creationId xmlns:a16="http://schemas.microsoft.com/office/drawing/2014/main" id="{73B1D4E1-E83E-4446-B7C3-6A1E5F756F4F}"/>
              </a:ext>
            </a:extLst>
          </p:cNvPr>
          <p:cNvSpPr/>
          <p:nvPr/>
        </p:nvSpPr>
        <p:spPr>
          <a:xfrm>
            <a:off x="7185174" y="1957242"/>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4" name="Rectangle 113">
            <a:extLst>
              <a:ext uri="{FF2B5EF4-FFF2-40B4-BE49-F238E27FC236}">
                <a16:creationId xmlns:a16="http://schemas.microsoft.com/office/drawing/2014/main" id="{95ECD474-D322-4763-BA8A-E8142D4CA41A}"/>
              </a:ext>
            </a:extLst>
          </p:cNvPr>
          <p:cNvSpPr/>
          <p:nvPr/>
        </p:nvSpPr>
        <p:spPr>
          <a:xfrm>
            <a:off x="7368193" y="1957242"/>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5" name="Oval 114">
            <a:extLst>
              <a:ext uri="{FF2B5EF4-FFF2-40B4-BE49-F238E27FC236}">
                <a16:creationId xmlns:a16="http://schemas.microsoft.com/office/drawing/2014/main" id="{B4DB3359-CDA5-4CE2-9EEB-E3F35333AB81}"/>
              </a:ext>
            </a:extLst>
          </p:cNvPr>
          <p:cNvSpPr/>
          <p:nvPr/>
        </p:nvSpPr>
        <p:spPr>
          <a:xfrm>
            <a:off x="6804810" y="2416296"/>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116" name="Oval 115">
            <a:extLst>
              <a:ext uri="{FF2B5EF4-FFF2-40B4-BE49-F238E27FC236}">
                <a16:creationId xmlns:a16="http://schemas.microsoft.com/office/drawing/2014/main" id="{8835C0CB-118D-4C3B-82CE-BB560693EBB6}"/>
              </a:ext>
            </a:extLst>
          </p:cNvPr>
          <p:cNvSpPr/>
          <p:nvPr/>
        </p:nvSpPr>
        <p:spPr>
          <a:xfrm>
            <a:off x="6797261" y="3648233"/>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117" name="Oval 116">
            <a:extLst>
              <a:ext uri="{FF2B5EF4-FFF2-40B4-BE49-F238E27FC236}">
                <a16:creationId xmlns:a16="http://schemas.microsoft.com/office/drawing/2014/main" id="{C5230711-CE45-41C0-854A-97BA13D63611}"/>
              </a:ext>
            </a:extLst>
          </p:cNvPr>
          <p:cNvSpPr/>
          <p:nvPr/>
        </p:nvSpPr>
        <p:spPr>
          <a:xfrm>
            <a:off x="6797261" y="3398008"/>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119" name="Oval 118">
            <a:extLst>
              <a:ext uri="{FF2B5EF4-FFF2-40B4-BE49-F238E27FC236}">
                <a16:creationId xmlns:a16="http://schemas.microsoft.com/office/drawing/2014/main" id="{B8D770CB-EE00-4634-8DAC-03F64FD5AA96}"/>
              </a:ext>
            </a:extLst>
          </p:cNvPr>
          <p:cNvSpPr/>
          <p:nvPr/>
        </p:nvSpPr>
        <p:spPr>
          <a:xfrm>
            <a:off x="6797261" y="2678149"/>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Tree>
    <p:extLst>
      <p:ext uri="{BB962C8B-B14F-4D97-AF65-F5344CB8AC3E}">
        <p14:creationId xmlns:p14="http://schemas.microsoft.com/office/powerpoint/2010/main" val="411404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9" grpId="0" animBg="1"/>
      <p:bldP spid="100" grpId="0" animBg="1"/>
      <p:bldP spid="102" grpId="0" animBg="1"/>
      <p:bldP spid="103" grpId="0" animBg="1"/>
      <p:bldP spid="104" grpId="0" animBg="1"/>
      <p:bldP spid="105" grpId="0" animBg="1"/>
      <p:bldP spid="106" grpId="0" animBg="1"/>
      <p:bldP spid="83" grpId="0" animBg="1"/>
      <p:bldP spid="84" grpId="0" animBg="1"/>
      <p:bldP spid="85" grpId="0" animBg="1"/>
      <p:bldP spid="86" grpId="0" animBg="1"/>
      <p:bldP spid="91" grpId="0" animBg="1"/>
      <p:bldP spid="95"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D00E-4E03-48BD-8C49-9EEE5109BC03}"/>
              </a:ext>
            </a:extLst>
          </p:cNvPr>
          <p:cNvSpPr>
            <a:spLocks noGrp="1"/>
          </p:cNvSpPr>
          <p:nvPr>
            <p:ph type="title"/>
          </p:nvPr>
        </p:nvSpPr>
        <p:spPr/>
        <p:txBody>
          <a:bodyPr/>
          <a:lstStyle/>
          <a:p>
            <a:r>
              <a:rPr lang="en-US" dirty="0"/>
              <a:t>Trajectory Permutations: </a:t>
            </a:r>
            <a:r>
              <a:rPr lang="en-US" dirty="0">
                <a:solidFill>
                  <a:srgbClr val="C00000"/>
                </a:solidFill>
              </a:rPr>
              <a:t>skip-gram limitation</a:t>
            </a:r>
          </a:p>
        </p:txBody>
      </p:sp>
      <p:sp>
        <p:nvSpPr>
          <p:cNvPr id="4" name="Rectangle 3">
            <a:extLst>
              <a:ext uri="{FF2B5EF4-FFF2-40B4-BE49-F238E27FC236}">
                <a16:creationId xmlns:a16="http://schemas.microsoft.com/office/drawing/2014/main" id="{33F43B95-4D7C-4CD3-9DC0-731D932FF16D}"/>
              </a:ext>
            </a:extLst>
          </p:cNvPr>
          <p:cNvSpPr/>
          <p:nvPr/>
        </p:nvSpPr>
        <p:spPr>
          <a:xfrm>
            <a:off x="978758" y="1921175"/>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5" name="Rectangle 4">
            <a:extLst>
              <a:ext uri="{FF2B5EF4-FFF2-40B4-BE49-F238E27FC236}">
                <a16:creationId xmlns:a16="http://schemas.microsoft.com/office/drawing/2014/main" id="{8929F3C4-9985-4695-AF90-E95B93884A21}"/>
              </a:ext>
            </a:extLst>
          </p:cNvPr>
          <p:cNvSpPr/>
          <p:nvPr/>
        </p:nvSpPr>
        <p:spPr>
          <a:xfrm>
            <a:off x="1161777" y="1921174"/>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6" name="Rectangle 5">
            <a:extLst>
              <a:ext uri="{FF2B5EF4-FFF2-40B4-BE49-F238E27FC236}">
                <a16:creationId xmlns:a16="http://schemas.microsoft.com/office/drawing/2014/main" id="{83B82163-A728-45B4-B377-D74A2FAF66DD}"/>
              </a:ext>
            </a:extLst>
          </p:cNvPr>
          <p:cNvSpPr/>
          <p:nvPr/>
        </p:nvSpPr>
        <p:spPr>
          <a:xfrm>
            <a:off x="1344796" y="1921174"/>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7" name="Rectangle 6">
            <a:extLst>
              <a:ext uri="{FF2B5EF4-FFF2-40B4-BE49-F238E27FC236}">
                <a16:creationId xmlns:a16="http://schemas.microsoft.com/office/drawing/2014/main" id="{BA8DF540-DAD7-4497-9F00-A17794253620}"/>
              </a:ext>
            </a:extLst>
          </p:cNvPr>
          <p:cNvSpPr/>
          <p:nvPr/>
        </p:nvSpPr>
        <p:spPr>
          <a:xfrm>
            <a:off x="1527815" y="1921173"/>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8" name="Rectangle 7">
            <a:extLst>
              <a:ext uri="{FF2B5EF4-FFF2-40B4-BE49-F238E27FC236}">
                <a16:creationId xmlns:a16="http://schemas.microsoft.com/office/drawing/2014/main" id="{585A81BB-BDBF-4B2F-9AAB-C814B7163FF6}"/>
              </a:ext>
            </a:extLst>
          </p:cNvPr>
          <p:cNvSpPr/>
          <p:nvPr/>
        </p:nvSpPr>
        <p:spPr>
          <a:xfrm>
            <a:off x="1710834" y="1921173"/>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9" name="Rectangle 8">
            <a:extLst>
              <a:ext uri="{FF2B5EF4-FFF2-40B4-BE49-F238E27FC236}">
                <a16:creationId xmlns:a16="http://schemas.microsoft.com/office/drawing/2014/main" id="{2ED68CFE-7469-4880-B7AF-5210BA2A3F97}"/>
              </a:ext>
            </a:extLst>
          </p:cNvPr>
          <p:cNvSpPr/>
          <p:nvPr/>
        </p:nvSpPr>
        <p:spPr>
          <a:xfrm>
            <a:off x="1893853" y="1921173"/>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 name="Rectangle 9">
            <a:extLst>
              <a:ext uri="{FF2B5EF4-FFF2-40B4-BE49-F238E27FC236}">
                <a16:creationId xmlns:a16="http://schemas.microsoft.com/office/drawing/2014/main" id="{BDD49AE7-5EE0-4DAF-9B3B-134AE04D32CB}"/>
              </a:ext>
            </a:extLst>
          </p:cNvPr>
          <p:cNvSpPr/>
          <p:nvPr/>
        </p:nvSpPr>
        <p:spPr>
          <a:xfrm>
            <a:off x="2076872" y="1921173"/>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 name="Left Bracket 10">
            <a:extLst>
              <a:ext uri="{FF2B5EF4-FFF2-40B4-BE49-F238E27FC236}">
                <a16:creationId xmlns:a16="http://schemas.microsoft.com/office/drawing/2014/main" id="{D4F5F9CF-8DA4-477C-A4FA-4270AB3074F7}"/>
              </a:ext>
            </a:extLst>
          </p:cNvPr>
          <p:cNvSpPr/>
          <p:nvPr/>
        </p:nvSpPr>
        <p:spPr>
          <a:xfrm rot="16200000">
            <a:off x="1221118" y="2149162"/>
            <a:ext cx="55034" cy="539753"/>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A38A081B-AFF7-45B5-A3AC-6B791307C2FB}"/>
              </a:ext>
            </a:extLst>
          </p:cNvPr>
          <p:cNvSpPr/>
          <p:nvPr/>
        </p:nvSpPr>
        <p:spPr>
          <a:xfrm rot="16200000">
            <a:off x="1403087" y="2254588"/>
            <a:ext cx="55034" cy="539753"/>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1ECB9CEA-4E3B-4BA6-B64E-13664619B43D}"/>
              </a:ext>
            </a:extLst>
          </p:cNvPr>
          <p:cNvSpPr/>
          <p:nvPr/>
        </p:nvSpPr>
        <p:spPr>
          <a:xfrm rot="16200000">
            <a:off x="1591816" y="2344790"/>
            <a:ext cx="55034" cy="539753"/>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9806619B-CCD7-46CB-AD91-6FC9B152D58E}"/>
              </a:ext>
            </a:extLst>
          </p:cNvPr>
          <p:cNvSpPr/>
          <p:nvPr/>
        </p:nvSpPr>
        <p:spPr>
          <a:xfrm rot="16200000">
            <a:off x="1779479" y="2447694"/>
            <a:ext cx="55034" cy="539753"/>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42495CF-5552-4888-A344-8058195E6CB8}"/>
              </a:ext>
            </a:extLst>
          </p:cNvPr>
          <p:cNvSpPr txBox="1"/>
          <p:nvPr/>
        </p:nvSpPr>
        <p:spPr>
          <a:xfrm>
            <a:off x="845622" y="2943239"/>
            <a:ext cx="2423083" cy="276999"/>
          </a:xfrm>
          <a:prstGeom prst="rect">
            <a:avLst/>
          </a:prstGeom>
          <a:noFill/>
        </p:spPr>
        <p:txBody>
          <a:bodyPr wrap="square" rtlCol="0">
            <a:spAutoFit/>
          </a:bodyPr>
          <a:lstStyle/>
          <a:p>
            <a:r>
              <a:rPr lang="en-US" sz="1200" dirty="0"/>
              <a:t>Skip-gram (context window)</a:t>
            </a:r>
          </a:p>
        </p:txBody>
      </p:sp>
      <p:sp>
        <p:nvSpPr>
          <p:cNvPr id="16" name="Left Bracket 15">
            <a:extLst>
              <a:ext uri="{FF2B5EF4-FFF2-40B4-BE49-F238E27FC236}">
                <a16:creationId xmlns:a16="http://schemas.microsoft.com/office/drawing/2014/main" id="{6B68DE38-65B7-4F8E-A526-B5344D89B0EB}"/>
              </a:ext>
            </a:extLst>
          </p:cNvPr>
          <p:cNvSpPr/>
          <p:nvPr/>
        </p:nvSpPr>
        <p:spPr>
          <a:xfrm rot="16200000">
            <a:off x="1962498" y="2554811"/>
            <a:ext cx="55034" cy="539753"/>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2FB205B9-F507-4527-B33D-704822FFE407}"/>
              </a:ext>
            </a:extLst>
          </p:cNvPr>
          <p:cNvSpPr txBox="1"/>
          <p:nvPr/>
        </p:nvSpPr>
        <p:spPr>
          <a:xfrm>
            <a:off x="4610763" y="1725272"/>
            <a:ext cx="4416594" cy="646331"/>
          </a:xfrm>
          <a:prstGeom prst="rect">
            <a:avLst/>
          </a:prstGeom>
          <a:noFill/>
        </p:spPr>
        <p:txBody>
          <a:bodyPr wrap="none" rtlCol="0">
            <a:spAutoFit/>
          </a:bodyPr>
          <a:lstStyle/>
          <a:p>
            <a:r>
              <a:rPr lang="en-US" dirty="0"/>
              <a:t>nodes appearing in same context window</a:t>
            </a:r>
            <a:br>
              <a:rPr lang="en-US" dirty="0"/>
            </a:br>
            <a:r>
              <a:rPr lang="en-US" dirty="0"/>
              <a:t>are more </a:t>
            </a:r>
            <a:r>
              <a:rPr lang="en-US" dirty="0">
                <a:solidFill>
                  <a:srgbClr val="C00000"/>
                </a:solidFill>
              </a:rPr>
              <a:t>similar</a:t>
            </a:r>
          </a:p>
        </p:txBody>
      </p:sp>
      <p:sp>
        <p:nvSpPr>
          <p:cNvPr id="18" name="TextBox 17">
            <a:extLst>
              <a:ext uri="{FF2B5EF4-FFF2-40B4-BE49-F238E27FC236}">
                <a16:creationId xmlns:a16="http://schemas.microsoft.com/office/drawing/2014/main" id="{FABEDE3C-BD86-4574-BF9F-55F23FA77568}"/>
              </a:ext>
            </a:extLst>
          </p:cNvPr>
          <p:cNvSpPr txBox="1"/>
          <p:nvPr/>
        </p:nvSpPr>
        <p:spPr>
          <a:xfrm>
            <a:off x="4648200" y="2469486"/>
            <a:ext cx="3980577" cy="646331"/>
          </a:xfrm>
          <a:prstGeom prst="rect">
            <a:avLst/>
          </a:prstGeom>
          <a:noFill/>
        </p:spPr>
        <p:txBody>
          <a:bodyPr wrap="none" rtlCol="0">
            <a:spAutoFit/>
          </a:bodyPr>
          <a:lstStyle/>
          <a:p>
            <a:r>
              <a:rPr lang="en-US" dirty="0"/>
              <a:t>for trajectories, </a:t>
            </a:r>
            <a:r>
              <a:rPr lang="en-US" dirty="0">
                <a:solidFill>
                  <a:srgbClr val="C00000"/>
                </a:solidFill>
              </a:rPr>
              <a:t>every node </a:t>
            </a:r>
            <a:r>
              <a:rPr lang="en-US" dirty="0"/>
              <a:t>should be</a:t>
            </a:r>
            <a:br>
              <a:rPr lang="en-US" dirty="0"/>
            </a:br>
            <a:r>
              <a:rPr lang="en-US" dirty="0"/>
              <a:t>in the context of </a:t>
            </a:r>
            <a:r>
              <a:rPr lang="en-US" dirty="0">
                <a:solidFill>
                  <a:srgbClr val="C00000"/>
                </a:solidFill>
              </a:rPr>
              <a:t>every other</a:t>
            </a:r>
            <a:r>
              <a:rPr lang="en-US" dirty="0"/>
              <a:t> node</a:t>
            </a:r>
            <a:endParaRPr lang="en-US" dirty="0">
              <a:solidFill>
                <a:srgbClr val="C00000"/>
              </a:solidFill>
            </a:endParaRPr>
          </a:p>
        </p:txBody>
      </p:sp>
      <p:sp>
        <p:nvSpPr>
          <p:cNvPr id="19" name="Rectangle 18">
            <a:extLst>
              <a:ext uri="{FF2B5EF4-FFF2-40B4-BE49-F238E27FC236}">
                <a16:creationId xmlns:a16="http://schemas.microsoft.com/office/drawing/2014/main" id="{83039DEE-C0D4-4D2E-A6FD-51824AEEEF96}"/>
              </a:ext>
            </a:extLst>
          </p:cNvPr>
          <p:cNvSpPr/>
          <p:nvPr/>
        </p:nvSpPr>
        <p:spPr>
          <a:xfrm>
            <a:off x="599235" y="4726298"/>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0" name="Rectangle 19">
            <a:extLst>
              <a:ext uri="{FF2B5EF4-FFF2-40B4-BE49-F238E27FC236}">
                <a16:creationId xmlns:a16="http://schemas.microsoft.com/office/drawing/2014/main" id="{1AFC59F0-CDC9-45C7-9179-B9B9AA57480A}"/>
              </a:ext>
            </a:extLst>
          </p:cNvPr>
          <p:cNvSpPr/>
          <p:nvPr/>
        </p:nvSpPr>
        <p:spPr>
          <a:xfrm>
            <a:off x="798289" y="4726299"/>
            <a:ext cx="183019" cy="364921"/>
          </a:xfrm>
          <a:prstGeom prst="rect">
            <a:avLst/>
          </a:prstGeom>
          <a:noFill/>
          <a:ln w="19050">
            <a:solidFill>
              <a:srgbClr val="C0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solidFill>
                <a:srgbClr val="C00000"/>
              </a:solidFill>
            </a:endParaRPr>
          </a:p>
        </p:txBody>
      </p:sp>
      <p:sp>
        <p:nvSpPr>
          <p:cNvPr id="21" name="Rectangle 20">
            <a:extLst>
              <a:ext uri="{FF2B5EF4-FFF2-40B4-BE49-F238E27FC236}">
                <a16:creationId xmlns:a16="http://schemas.microsoft.com/office/drawing/2014/main" id="{33AEB9D4-C9CC-4567-8F7D-4392C4C6C67F}"/>
              </a:ext>
            </a:extLst>
          </p:cNvPr>
          <p:cNvSpPr/>
          <p:nvPr/>
        </p:nvSpPr>
        <p:spPr>
          <a:xfrm>
            <a:off x="1004736" y="4726298"/>
            <a:ext cx="183019" cy="364921"/>
          </a:xfrm>
          <a:prstGeom prst="rect">
            <a:avLst/>
          </a:prstGeom>
          <a:noFill/>
          <a:ln w="19050">
            <a:solidFill>
              <a:schemeClr val="accent5"/>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2" name="Rectangle 21">
            <a:extLst>
              <a:ext uri="{FF2B5EF4-FFF2-40B4-BE49-F238E27FC236}">
                <a16:creationId xmlns:a16="http://schemas.microsoft.com/office/drawing/2014/main" id="{08CBB655-7AD4-41C1-A0EC-46D516F5D97E}"/>
              </a:ext>
            </a:extLst>
          </p:cNvPr>
          <p:cNvSpPr/>
          <p:nvPr/>
        </p:nvSpPr>
        <p:spPr>
          <a:xfrm>
            <a:off x="1212964" y="4726298"/>
            <a:ext cx="183019" cy="364921"/>
          </a:xfrm>
          <a:prstGeom prst="rect">
            <a:avLst/>
          </a:prstGeom>
          <a:noFill/>
          <a:ln w="19050">
            <a:solidFill>
              <a:srgbClr val="7030A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3" name="Rectangle 22">
            <a:extLst>
              <a:ext uri="{FF2B5EF4-FFF2-40B4-BE49-F238E27FC236}">
                <a16:creationId xmlns:a16="http://schemas.microsoft.com/office/drawing/2014/main" id="{776AE51E-FA83-4CC0-A8EA-1911EFD29307}"/>
              </a:ext>
            </a:extLst>
          </p:cNvPr>
          <p:cNvSpPr/>
          <p:nvPr/>
        </p:nvSpPr>
        <p:spPr>
          <a:xfrm>
            <a:off x="1415666" y="4726297"/>
            <a:ext cx="183019" cy="364921"/>
          </a:xfrm>
          <a:prstGeom prst="rect">
            <a:avLst/>
          </a:prstGeom>
          <a:noFill/>
          <a:ln w="19050">
            <a:solidFill>
              <a:srgbClr val="FFC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4" name="Rectangle 23">
            <a:extLst>
              <a:ext uri="{FF2B5EF4-FFF2-40B4-BE49-F238E27FC236}">
                <a16:creationId xmlns:a16="http://schemas.microsoft.com/office/drawing/2014/main" id="{723D9744-CCEB-442A-A0F9-A25ED6A0E582}"/>
              </a:ext>
            </a:extLst>
          </p:cNvPr>
          <p:cNvSpPr/>
          <p:nvPr/>
        </p:nvSpPr>
        <p:spPr>
          <a:xfrm>
            <a:off x="1618369" y="4726297"/>
            <a:ext cx="183019" cy="364921"/>
          </a:xfrm>
          <a:prstGeom prst="rect">
            <a:avLst/>
          </a:prstGeom>
          <a:noFill/>
          <a:ln w="19050">
            <a:solidFill>
              <a:srgbClr val="92D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5" name="Rectangle 24">
            <a:extLst>
              <a:ext uri="{FF2B5EF4-FFF2-40B4-BE49-F238E27FC236}">
                <a16:creationId xmlns:a16="http://schemas.microsoft.com/office/drawing/2014/main" id="{EF95B591-276A-4C94-8684-CCD78DC41A46}"/>
              </a:ext>
            </a:extLst>
          </p:cNvPr>
          <p:cNvSpPr/>
          <p:nvPr/>
        </p:nvSpPr>
        <p:spPr>
          <a:xfrm>
            <a:off x="1821072" y="4726296"/>
            <a:ext cx="183019" cy="364921"/>
          </a:xfrm>
          <a:prstGeom prst="rect">
            <a:avLst/>
          </a:prstGeom>
          <a:noFill/>
          <a:ln w="1905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6" name="Line">
            <a:extLst>
              <a:ext uri="{FF2B5EF4-FFF2-40B4-BE49-F238E27FC236}">
                <a16:creationId xmlns:a16="http://schemas.microsoft.com/office/drawing/2014/main" id="{20306981-2F50-4BFE-9BDC-B24C2AD4CA03}"/>
              </a:ext>
            </a:extLst>
          </p:cNvPr>
          <p:cNvSpPr/>
          <p:nvPr/>
        </p:nvSpPr>
        <p:spPr>
          <a:xfrm flipV="1">
            <a:off x="2176981" y="4962637"/>
            <a:ext cx="1034389" cy="910"/>
          </a:xfrm>
          <a:prstGeom prst="line">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txBody>
          <a:bodyPr lIns="45718" tIns="45718" rIns="45718" bIns="45718"/>
          <a:lstStyle/>
          <a:p>
            <a:endParaRPr/>
          </a:p>
        </p:txBody>
      </p:sp>
      <p:sp>
        <p:nvSpPr>
          <p:cNvPr id="27" name="TextBox 26">
            <a:extLst>
              <a:ext uri="{FF2B5EF4-FFF2-40B4-BE49-F238E27FC236}">
                <a16:creationId xmlns:a16="http://schemas.microsoft.com/office/drawing/2014/main" id="{8D746C73-68E5-4A7B-BAB0-51C7313AB7BC}"/>
              </a:ext>
            </a:extLst>
          </p:cNvPr>
          <p:cNvSpPr txBox="1"/>
          <p:nvPr/>
        </p:nvSpPr>
        <p:spPr>
          <a:xfrm>
            <a:off x="2176982" y="4606156"/>
            <a:ext cx="1106356" cy="307777"/>
          </a:xfrm>
          <a:prstGeom prst="rect">
            <a:avLst/>
          </a:prstGeom>
          <a:noFill/>
        </p:spPr>
        <p:txBody>
          <a:bodyPr wrap="square" rtlCol="0">
            <a:spAutoFit/>
          </a:bodyPr>
          <a:lstStyle/>
          <a:p>
            <a:r>
              <a:rPr lang="en-US" sz="1400" dirty="0">
                <a:solidFill>
                  <a:srgbClr val="C00000"/>
                </a:solidFill>
              </a:rPr>
              <a:t>shuffling</a:t>
            </a:r>
          </a:p>
        </p:txBody>
      </p:sp>
      <p:sp>
        <p:nvSpPr>
          <p:cNvPr id="28" name="Rectangle 27">
            <a:extLst>
              <a:ext uri="{FF2B5EF4-FFF2-40B4-BE49-F238E27FC236}">
                <a16:creationId xmlns:a16="http://schemas.microsoft.com/office/drawing/2014/main" id="{C5031BED-0BC5-4D9A-81EB-0B98B706F4D2}"/>
              </a:ext>
            </a:extLst>
          </p:cNvPr>
          <p:cNvSpPr/>
          <p:nvPr/>
        </p:nvSpPr>
        <p:spPr>
          <a:xfrm>
            <a:off x="4761567" y="4800378"/>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9" name="Rectangle 28">
            <a:extLst>
              <a:ext uri="{FF2B5EF4-FFF2-40B4-BE49-F238E27FC236}">
                <a16:creationId xmlns:a16="http://schemas.microsoft.com/office/drawing/2014/main" id="{4E6306DE-5117-477A-9F40-F8836943AF48}"/>
              </a:ext>
            </a:extLst>
          </p:cNvPr>
          <p:cNvSpPr/>
          <p:nvPr/>
        </p:nvSpPr>
        <p:spPr>
          <a:xfrm>
            <a:off x="3543081" y="4800380"/>
            <a:ext cx="183019" cy="364921"/>
          </a:xfrm>
          <a:prstGeom prst="rect">
            <a:avLst/>
          </a:prstGeom>
          <a:noFill/>
          <a:ln w="19050">
            <a:solidFill>
              <a:srgbClr val="C0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solidFill>
                <a:srgbClr val="C00000"/>
              </a:solidFill>
            </a:endParaRPr>
          </a:p>
        </p:txBody>
      </p:sp>
      <p:sp>
        <p:nvSpPr>
          <p:cNvPr id="30" name="Rectangle 29">
            <a:extLst>
              <a:ext uri="{FF2B5EF4-FFF2-40B4-BE49-F238E27FC236}">
                <a16:creationId xmlns:a16="http://schemas.microsoft.com/office/drawing/2014/main" id="{6DA93C77-AA57-4912-8AE9-5B5AACE8A087}"/>
              </a:ext>
            </a:extLst>
          </p:cNvPr>
          <p:cNvSpPr/>
          <p:nvPr/>
        </p:nvSpPr>
        <p:spPr>
          <a:xfrm>
            <a:off x="3749528" y="4800379"/>
            <a:ext cx="183019" cy="364921"/>
          </a:xfrm>
          <a:prstGeom prst="rect">
            <a:avLst/>
          </a:prstGeom>
          <a:noFill/>
          <a:ln w="19050">
            <a:solidFill>
              <a:schemeClr val="accent5"/>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1" name="Rectangle 30">
            <a:extLst>
              <a:ext uri="{FF2B5EF4-FFF2-40B4-BE49-F238E27FC236}">
                <a16:creationId xmlns:a16="http://schemas.microsoft.com/office/drawing/2014/main" id="{C6D1C7B7-07F4-4F8F-ACC5-2FDAF612DB47}"/>
              </a:ext>
            </a:extLst>
          </p:cNvPr>
          <p:cNvSpPr/>
          <p:nvPr/>
        </p:nvSpPr>
        <p:spPr>
          <a:xfrm>
            <a:off x="3941652" y="4800379"/>
            <a:ext cx="183019" cy="364921"/>
          </a:xfrm>
          <a:prstGeom prst="rect">
            <a:avLst/>
          </a:prstGeom>
          <a:noFill/>
          <a:ln w="19050">
            <a:solidFill>
              <a:srgbClr val="7030A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2" name="Rectangle 31">
            <a:extLst>
              <a:ext uri="{FF2B5EF4-FFF2-40B4-BE49-F238E27FC236}">
                <a16:creationId xmlns:a16="http://schemas.microsoft.com/office/drawing/2014/main" id="{F5794CF4-594C-47E2-A112-5504D3FEE0E5}"/>
              </a:ext>
            </a:extLst>
          </p:cNvPr>
          <p:cNvSpPr/>
          <p:nvPr/>
        </p:nvSpPr>
        <p:spPr>
          <a:xfrm>
            <a:off x="4144354" y="4800378"/>
            <a:ext cx="183019" cy="364921"/>
          </a:xfrm>
          <a:prstGeom prst="rect">
            <a:avLst/>
          </a:prstGeom>
          <a:noFill/>
          <a:ln w="19050">
            <a:solidFill>
              <a:srgbClr val="FFC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3" name="Rectangle 32">
            <a:extLst>
              <a:ext uri="{FF2B5EF4-FFF2-40B4-BE49-F238E27FC236}">
                <a16:creationId xmlns:a16="http://schemas.microsoft.com/office/drawing/2014/main" id="{C44DCD7C-99C1-4EDB-9286-137B7F6FDD78}"/>
              </a:ext>
            </a:extLst>
          </p:cNvPr>
          <p:cNvSpPr/>
          <p:nvPr/>
        </p:nvSpPr>
        <p:spPr>
          <a:xfrm>
            <a:off x="4347057" y="4800378"/>
            <a:ext cx="183019" cy="364921"/>
          </a:xfrm>
          <a:prstGeom prst="rect">
            <a:avLst/>
          </a:prstGeom>
          <a:noFill/>
          <a:ln w="19050">
            <a:solidFill>
              <a:srgbClr val="92D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4" name="Rectangle 33">
            <a:extLst>
              <a:ext uri="{FF2B5EF4-FFF2-40B4-BE49-F238E27FC236}">
                <a16:creationId xmlns:a16="http://schemas.microsoft.com/office/drawing/2014/main" id="{863F9476-596A-4ECC-9CD2-ABDB3AD4511F}"/>
              </a:ext>
            </a:extLst>
          </p:cNvPr>
          <p:cNvSpPr/>
          <p:nvPr/>
        </p:nvSpPr>
        <p:spPr>
          <a:xfrm>
            <a:off x="4549760" y="4800377"/>
            <a:ext cx="183019" cy="364921"/>
          </a:xfrm>
          <a:prstGeom prst="rect">
            <a:avLst/>
          </a:prstGeom>
          <a:noFill/>
          <a:ln w="1905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5" name="Rectangle 34">
            <a:extLst>
              <a:ext uri="{FF2B5EF4-FFF2-40B4-BE49-F238E27FC236}">
                <a16:creationId xmlns:a16="http://schemas.microsoft.com/office/drawing/2014/main" id="{2394BDB9-4B1D-49FB-8EF4-06790DA7FD34}"/>
              </a:ext>
            </a:extLst>
          </p:cNvPr>
          <p:cNvSpPr/>
          <p:nvPr/>
        </p:nvSpPr>
        <p:spPr>
          <a:xfrm>
            <a:off x="4124997" y="3753626"/>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6" name="Rectangle 35">
            <a:extLst>
              <a:ext uri="{FF2B5EF4-FFF2-40B4-BE49-F238E27FC236}">
                <a16:creationId xmlns:a16="http://schemas.microsoft.com/office/drawing/2014/main" id="{E6B5092A-7BD0-40C9-A499-5B3689D3A319}"/>
              </a:ext>
            </a:extLst>
          </p:cNvPr>
          <p:cNvSpPr/>
          <p:nvPr/>
        </p:nvSpPr>
        <p:spPr>
          <a:xfrm>
            <a:off x="4735420" y="3753626"/>
            <a:ext cx="183019" cy="364921"/>
          </a:xfrm>
          <a:prstGeom prst="rect">
            <a:avLst/>
          </a:prstGeom>
          <a:noFill/>
          <a:ln w="19050">
            <a:solidFill>
              <a:srgbClr val="C0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solidFill>
                <a:srgbClr val="C00000"/>
              </a:solidFill>
            </a:endParaRPr>
          </a:p>
        </p:txBody>
      </p:sp>
      <p:sp>
        <p:nvSpPr>
          <p:cNvPr id="37" name="Rectangle 36">
            <a:extLst>
              <a:ext uri="{FF2B5EF4-FFF2-40B4-BE49-F238E27FC236}">
                <a16:creationId xmlns:a16="http://schemas.microsoft.com/office/drawing/2014/main" id="{060CFEFF-EE38-42D3-87A0-D5B3A099A20B}"/>
              </a:ext>
            </a:extLst>
          </p:cNvPr>
          <p:cNvSpPr/>
          <p:nvPr/>
        </p:nvSpPr>
        <p:spPr>
          <a:xfrm>
            <a:off x="3719022" y="3753629"/>
            <a:ext cx="183019" cy="364921"/>
          </a:xfrm>
          <a:prstGeom prst="rect">
            <a:avLst/>
          </a:prstGeom>
          <a:noFill/>
          <a:ln w="19050">
            <a:solidFill>
              <a:schemeClr val="accent5"/>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8" name="Rectangle 37">
            <a:extLst>
              <a:ext uri="{FF2B5EF4-FFF2-40B4-BE49-F238E27FC236}">
                <a16:creationId xmlns:a16="http://schemas.microsoft.com/office/drawing/2014/main" id="{CD5E3471-9C46-461D-BC49-2195BBA0CFB9}"/>
              </a:ext>
            </a:extLst>
          </p:cNvPr>
          <p:cNvSpPr/>
          <p:nvPr/>
        </p:nvSpPr>
        <p:spPr>
          <a:xfrm>
            <a:off x="3911146" y="3753629"/>
            <a:ext cx="183019" cy="364921"/>
          </a:xfrm>
          <a:prstGeom prst="rect">
            <a:avLst/>
          </a:prstGeom>
          <a:noFill/>
          <a:ln w="19050">
            <a:solidFill>
              <a:srgbClr val="7030A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9" name="Rectangle 38">
            <a:extLst>
              <a:ext uri="{FF2B5EF4-FFF2-40B4-BE49-F238E27FC236}">
                <a16:creationId xmlns:a16="http://schemas.microsoft.com/office/drawing/2014/main" id="{0A6186E9-A673-49AF-89C8-2DF8EDC469B8}"/>
              </a:ext>
            </a:extLst>
          </p:cNvPr>
          <p:cNvSpPr/>
          <p:nvPr/>
        </p:nvSpPr>
        <p:spPr>
          <a:xfrm>
            <a:off x="3521894" y="3753626"/>
            <a:ext cx="183019" cy="364921"/>
          </a:xfrm>
          <a:prstGeom prst="rect">
            <a:avLst/>
          </a:prstGeom>
          <a:noFill/>
          <a:ln w="19050">
            <a:solidFill>
              <a:srgbClr val="FFC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0" name="Rectangle 39">
            <a:extLst>
              <a:ext uri="{FF2B5EF4-FFF2-40B4-BE49-F238E27FC236}">
                <a16:creationId xmlns:a16="http://schemas.microsoft.com/office/drawing/2014/main" id="{27D21307-CD9F-4DBB-84B6-55133B50B7B0}"/>
              </a:ext>
            </a:extLst>
          </p:cNvPr>
          <p:cNvSpPr/>
          <p:nvPr/>
        </p:nvSpPr>
        <p:spPr>
          <a:xfrm>
            <a:off x="4316551" y="3753628"/>
            <a:ext cx="183019" cy="364921"/>
          </a:xfrm>
          <a:prstGeom prst="rect">
            <a:avLst/>
          </a:prstGeom>
          <a:noFill/>
          <a:ln w="19050">
            <a:solidFill>
              <a:srgbClr val="92D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1" name="Rectangle 40">
            <a:extLst>
              <a:ext uri="{FF2B5EF4-FFF2-40B4-BE49-F238E27FC236}">
                <a16:creationId xmlns:a16="http://schemas.microsoft.com/office/drawing/2014/main" id="{A690FF56-4581-4FA9-80E8-2347A0E18480}"/>
              </a:ext>
            </a:extLst>
          </p:cNvPr>
          <p:cNvSpPr/>
          <p:nvPr/>
        </p:nvSpPr>
        <p:spPr>
          <a:xfrm>
            <a:off x="4519254" y="3753627"/>
            <a:ext cx="183019" cy="364921"/>
          </a:xfrm>
          <a:prstGeom prst="rect">
            <a:avLst/>
          </a:prstGeom>
          <a:noFill/>
          <a:ln w="1905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2" name="Rectangle 41">
            <a:extLst>
              <a:ext uri="{FF2B5EF4-FFF2-40B4-BE49-F238E27FC236}">
                <a16:creationId xmlns:a16="http://schemas.microsoft.com/office/drawing/2014/main" id="{EFF05658-2C20-44B2-B149-F90E30EF7BAD}"/>
              </a:ext>
            </a:extLst>
          </p:cNvPr>
          <p:cNvSpPr/>
          <p:nvPr/>
        </p:nvSpPr>
        <p:spPr>
          <a:xfrm>
            <a:off x="4336449" y="5847128"/>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3" name="Rectangle 42">
            <a:extLst>
              <a:ext uri="{FF2B5EF4-FFF2-40B4-BE49-F238E27FC236}">
                <a16:creationId xmlns:a16="http://schemas.microsoft.com/office/drawing/2014/main" id="{62B13090-7346-4BE6-A3A7-70B39EFCEE39}"/>
              </a:ext>
            </a:extLst>
          </p:cNvPr>
          <p:cNvSpPr/>
          <p:nvPr/>
        </p:nvSpPr>
        <p:spPr>
          <a:xfrm>
            <a:off x="4765897" y="5847135"/>
            <a:ext cx="183019" cy="364921"/>
          </a:xfrm>
          <a:prstGeom prst="rect">
            <a:avLst/>
          </a:prstGeom>
          <a:noFill/>
          <a:ln w="19050">
            <a:solidFill>
              <a:srgbClr val="C0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solidFill>
                <a:srgbClr val="C00000"/>
              </a:solidFill>
            </a:endParaRPr>
          </a:p>
        </p:txBody>
      </p:sp>
      <p:sp>
        <p:nvSpPr>
          <p:cNvPr id="44" name="Rectangle 43">
            <a:extLst>
              <a:ext uri="{FF2B5EF4-FFF2-40B4-BE49-F238E27FC236}">
                <a16:creationId xmlns:a16="http://schemas.microsoft.com/office/drawing/2014/main" id="{AA7601F8-55EB-41ED-A31C-BF0821CC7848}"/>
              </a:ext>
            </a:extLst>
          </p:cNvPr>
          <p:cNvSpPr/>
          <p:nvPr/>
        </p:nvSpPr>
        <p:spPr>
          <a:xfrm>
            <a:off x="3749499" y="5847138"/>
            <a:ext cx="183019" cy="364921"/>
          </a:xfrm>
          <a:prstGeom prst="rect">
            <a:avLst/>
          </a:prstGeom>
          <a:noFill/>
          <a:ln w="19050">
            <a:solidFill>
              <a:schemeClr val="accent5"/>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5" name="Rectangle 44">
            <a:extLst>
              <a:ext uri="{FF2B5EF4-FFF2-40B4-BE49-F238E27FC236}">
                <a16:creationId xmlns:a16="http://schemas.microsoft.com/office/drawing/2014/main" id="{3AACAE06-5726-48FF-9334-9EDDBB8F23F4}"/>
              </a:ext>
            </a:extLst>
          </p:cNvPr>
          <p:cNvSpPr/>
          <p:nvPr/>
        </p:nvSpPr>
        <p:spPr>
          <a:xfrm>
            <a:off x="4126863" y="5847128"/>
            <a:ext cx="183019" cy="364921"/>
          </a:xfrm>
          <a:prstGeom prst="rect">
            <a:avLst/>
          </a:prstGeom>
          <a:noFill/>
          <a:ln w="19050">
            <a:solidFill>
              <a:srgbClr val="7030A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6" name="Rectangle 45">
            <a:extLst>
              <a:ext uri="{FF2B5EF4-FFF2-40B4-BE49-F238E27FC236}">
                <a16:creationId xmlns:a16="http://schemas.microsoft.com/office/drawing/2014/main" id="{9D696BE6-388F-4D68-B6D2-BF50C1AE74C0}"/>
              </a:ext>
            </a:extLst>
          </p:cNvPr>
          <p:cNvSpPr/>
          <p:nvPr/>
        </p:nvSpPr>
        <p:spPr>
          <a:xfrm>
            <a:off x="3940813" y="5844058"/>
            <a:ext cx="183019" cy="364921"/>
          </a:xfrm>
          <a:prstGeom prst="rect">
            <a:avLst/>
          </a:prstGeom>
          <a:noFill/>
          <a:ln w="19050">
            <a:solidFill>
              <a:srgbClr val="FFC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7" name="Rectangle 46">
            <a:extLst>
              <a:ext uri="{FF2B5EF4-FFF2-40B4-BE49-F238E27FC236}">
                <a16:creationId xmlns:a16="http://schemas.microsoft.com/office/drawing/2014/main" id="{430BC2B8-EC61-42EC-9C47-D1CC8431F081}"/>
              </a:ext>
            </a:extLst>
          </p:cNvPr>
          <p:cNvSpPr/>
          <p:nvPr/>
        </p:nvSpPr>
        <p:spPr>
          <a:xfrm>
            <a:off x="3531348" y="5847135"/>
            <a:ext cx="183019" cy="364921"/>
          </a:xfrm>
          <a:prstGeom prst="rect">
            <a:avLst/>
          </a:prstGeom>
          <a:noFill/>
          <a:ln w="19050">
            <a:solidFill>
              <a:srgbClr val="92D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8" name="Rectangle 47">
            <a:extLst>
              <a:ext uri="{FF2B5EF4-FFF2-40B4-BE49-F238E27FC236}">
                <a16:creationId xmlns:a16="http://schemas.microsoft.com/office/drawing/2014/main" id="{34648047-1C30-4CBB-AE29-93C693AA6DC0}"/>
              </a:ext>
            </a:extLst>
          </p:cNvPr>
          <p:cNvSpPr/>
          <p:nvPr/>
        </p:nvSpPr>
        <p:spPr>
          <a:xfrm>
            <a:off x="4549731" y="5847136"/>
            <a:ext cx="183019" cy="364921"/>
          </a:xfrm>
          <a:prstGeom prst="rect">
            <a:avLst/>
          </a:prstGeom>
          <a:noFill/>
          <a:ln w="1905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9" name="TextBox 48">
            <a:extLst>
              <a:ext uri="{FF2B5EF4-FFF2-40B4-BE49-F238E27FC236}">
                <a16:creationId xmlns:a16="http://schemas.microsoft.com/office/drawing/2014/main" id="{EC1731E6-BD7D-4C9E-A27F-2A2C4B4E8125}"/>
              </a:ext>
            </a:extLst>
          </p:cNvPr>
          <p:cNvSpPr txBox="1"/>
          <p:nvPr/>
        </p:nvSpPr>
        <p:spPr>
          <a:xfrm>
            <a:off x="2237204" y="5012251"/>
            <a:ext cx="821059" cy="307777"/>
          </a:xfrm>
          <a:prstGeom prst="rect">
            <a:avLst/>
          </a:prstGeom>
          <a:noFill/>
        </p:spPr>
        <p:txBody>
          <a:bodyPr wrap="none" rtlCol="0">
            <a:spAutoFit/>
          </a:bodyPr>
          <a:lstStyle/>
          <a:p>
            <a:r>
              <a:rPr lang="en-US" sz="1400" dirty="0"/>
              <a:t>m-times</a:t>
            </a:r>
          </a:p>
        </p:txBody>
      </p:sp>
      <p:sp>
        <p:nvSpPr>
          <p:cNvPr id="50" name="Right Brace 49">
            <a:extLst>
              <a:ext uri="{FF2B5EF4-FFF2-40B4-BE49-F238E27FC236}">
                <a16:creationId xmlns:a16="http://schemas.microsoft.com/office/drawing/2014/main" id="{28771992-7D93-42F7-8D57-DD30FCC7B3A3}"/>
              </a:ext>
            </a:extLst>
          </p:cNvPr>
          <p:cNvSpPr/>
          <p:nvPr/>
        </p:nvSpPr>
        <p:spPr>
          <a:xfrm>
            <a:off x="5128694" y="3854832"/>
            <a:ext cx="565989" cy="217421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1733F74B-C25D-4B73-B3D4-51980A2EC0E4}"/>
              </a:ext>
            </a:extLst>
          </p:cNvPr>
          <p:cNvSpPr txBox="1"/>
          <p:nvPr/>
        </p:nvSpPr>
        <p:spPr>
          <a:xfrm>
            <a:off x="5713417" y="4783440"/>
            <a:ext cx="841897" cy="307777"/>
          </a:xfrm>
          <a:prstGeom prst="rect">
            <a:avLst/>
          </a:prstGeom>
          <a:noFill/>
        </p:spPr>
        <p:txBody>
          <a:bodyPr wrap="none" rtlCol="0">
            <a:spAutoFit/>
          </a:bodyPr>
          <a:lstStyle/>
          <a:p>
            <a:r>
              <a:rPr lang="en-US" sz="1400"/>
              <a:t>m-walks</a:t>
            </a:r>
          </a:p>
        </p:txBody>
      </p:sp>
      <p:sp>
        <p:nvSpPr>
          <p:cNvPr id="52" name="TextBox 51">
            <a:extLst>
              <a:ext uri="{FF2B5EF4-FFF2-40B4-BE49-F238E27FC236}">
                <a16:creationId xmlns:a16="http://schemas.microsoft.com/office/drawing/2014/main" id="{F9596CF5-BB47-4266-85C1-D1AE413736C5}"/>
              </a:ext>
            </a:extLst>
          </p:cNvPr>
          <p:cNvSpPr txBox="1"/>
          <p:nvPr/>
        </p:nvSpPr>
        <p:spPr>
          <a:xfrm>
            <a:off x="773718" y="5174908"/>
            <a:ext cx="1061509" cy="307777"/>
          </a:xfrm>
          <a:prstGeom prst="rect">
            <a:avLst/>
          </a:prstGeom>
          <a:noFill/>
        </p:spPr>
        <p:txBody>
          <a:bodyPr wrap="none" rtlCol="0">
            <a:spAutoFit/>
          </a:bodyPr>
          <a:lstStyle/>
          <a:p>
            <a:r>
              <a:rPr lang="en-US" sz="1400"/>
              <a:t>single walk</a:t>
            </a:r>
          </a:p>
        </p:txBody>
      </p:sp>
      <p:grpSp>
        <p:nvGrpSpPr>
          <p:cNvPr id="53" name="Group">
            <a:extLst>
              <a:ext uri="{FF2B5EF4-FFF2-40B4-BE49-F238E27FC236}">
                <a16:creationId xmlns:a16="http://schemas.microsoft.com/office/drawing/2014/main" id="{CC25E50F-099E-431C-B119-19509C088ACD}"/>
              </a:ext>
            </a:extLst>
          </p:cNvPr>
          <p:cNvGrpSpPr/>
          <p:nvPr/>
        </p:nvGrpSpPr>
        <p:grpSpPr>
          <a:xfrm>
            <a:off x="7140063" y="4178883"/>
            <a:ext cx="1817482" cy="1459746"/>
            <a:chOff x="-1" y="-1"/>
            <a:chExt cx="1817481" cy="1459745"/>
          </a:xfrm>
        </p:grpSpPr>
        <p:sp>
          <p:nvSpPr>
            <p:cNvPr id="54" name="Connection Line">
              <a:extLst>
                <a:ext uri="{FF2B5EF4-FFF2-40B4-BE49-F238E27FC236}">
                  <a16:creationId xmlns:a16="http://schemas.microsoft.com/office/drawing/2014/main" id="{73D831EE-83FE-470D-B841-63D0FFE6636B}"/>
                </a:ext>
              </a:extLst>
            </p:cNvPr>
            <p:cNvSpPr/>
            <p:nvPr/>
          </p:nvSpPr>
          <p:spPr>
            <a:xfrm flipH="1">
              <a:off x="926107" y="63784"/>
              <a:ext cx="803839" cy="26896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5" name="Connection Line">
              <a:extLst>
                <a:ext uri="{FF2B5EF4-FFF2-40B4-BE49-F238E27FC236}">
                  <a16:creationId xmlns:a16="http://schemas.microsoft.com/office/drawing/2014/main" id="{B83F091D-587B-4917-9E12-F4E86CB66B0C}"/>
                </a:ext>
              </a:extLst>
            </p:cNvPr>
            <p:cNvSpPr/>
            <p:nvPr/>
          </p:nvSpPr>
          <p:spPr>
            <a:xfrm flipH="1">
              <a:off x="926105" y="71843"/>
              <a:ext cx="806462" cy="43814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6" name="Connection Line">
              <a:extLst>
                <a:ext uri="{FF2B5EF4-FFF2-40B4-BE49-F238E27FC236}">
                  <a16:creationId xmlns:a16="http://schemas.microsoft.com/office/drawing/2014/main" id="{FBC1E7BD-739B-45FA-A93C-F504D9B2A24A}"/>
                </a:ext>
              </a:extLst>
            </p:cNvPr>
            <p:cNvSpPr/>
            <p:nvPr/>
          </p:nvSpPr>
          <p:spPr>
            <a:xfrm flipH="1">
              <a:off x="926105" y="79279"/>
              <a:ext cx="810128" cy="635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7" name="Connection Line">
              <a:extLst>
                <a:ext uri="{FF2B5EF4-FFF2-40B4-BE49-F238E27FC236}">
                  <a16:creationId xmlns:a16="http://schemas.microsoft.com/office/drawing/2014/main" id="{24F9BF22-F0DE-4EDC-B9B0-8424534151A5}"/>
                </a:ext>
              </a:extLst>
            </p:cNvPr>
            <p:cNvSpPr/>
            <p:nvPr/>
          </p:nvSpPr>
          <p:spPr>
            <a:xfrm flipH="1">
              <a:off x="926105" y="84849"/>
              <a:ext cx="813889" cy="83405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8" name="Connection Line">
              <a:extLst>
                <a:ext uri="{FF2B5EF4-FFF2-40B4-BE49-F238E27FC236}">
                  <a16:creationId xmlns:a16="http://schemas.microsoft.com/office/drawing/2014/main" id="{9F139FE2-E1D6-4B79-9672-6845C8526D00}"/>
                </a:ext>
              </a:extLst>
            </p:cNvPr>
            <p:cNvSpPr/>
            <p:nvPr/>
          </p:nvSpPr>
          <p:spPr>
            <a:xfrm flipH="1">
              <a:off x="926107" y="88937"/>
              <a:ext cx="817391" cy="10344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9" name="Connection Line">
              <a:extLst>
                <a:ext uri="{FF2B5EF4-FFF2-40B4-BE49-F238E27FC236}">
                  <a16:creationId xmlns:a16="http://schemas.microsoft.com/office/drawing/2014/main" id="{38DC79DE-C483-4275-8C6F-B925A6B2DE55}"/>
                </a:ext>
              </a:extLst>
            </p:cNvPr>
            <p:cNvSpPr/>
            <p:nvPr/>
          </p:nvSpPr>
          <p:spPr>
            <a:xfrm flipH="1">
              <a:off x="926108" y="274635"/>
              <a:ext cx="814155" cy="84872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0" name="Connection Line">
              <a:extLst>
                <a:ext uri="{FF2B5EF4-FFF2-40B4-BE49-F238E27FC236}">
                  <a16:creationId xmlns:a16="http://schemas.microsoft.com/office/drawing/2014/main" id="{B0759099-1F40-4ECD-B0DF-1CB1455D64D0}"/>
                </a:ext>
              </a:extLst>
            </p:cNvPr>
            <p:cNvSpPr/>
            <p:nvPr/>
          </p:nvSpPr>
          <p:spPr>
            <a:xfrm flipH="1">
              <a:off x="926106" y="269186"/>
              <a:ext cx="810406" cy="64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1" name="Connection Line">
              <a:extLst>
                <a:ext uri="{FF2B5EF4-FFF2-40B4-BE49-F238E27FC236}">
                  <a16:creationId xmlns:a16="http://schemas.microsoft.com/office/drawing/2014/main" id="{9F0B60A8-1FEC-48BD-B455-CE8E78CFA7E7}"/>
                </a:ext>
              </a:extLst>
            </p:cNvPr>
            <p:cNvSpPr/>
            <p:nvPr/>
          </p:nvSpPr>
          <p:spPr>
            <a:xfrm flipH="1">
              <a:off x="926106" y="261898"/>
              <a:ext cx="806715" cy="452548"/>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2" name="Connection Line">
              <a:extLst>
                <a:ext uri="{FF2B5EF4-FFF2-40B4-BE49-F238E27FC236}">
                  <a16:creationId xmlns:a16="http://schemas.microsoft.com/office/drawing/2014/main" id="{7075DEEF-B9BE-4DCA-AA38-FC57D7AFDB99}"/>
                </a:ext>
              </a:extLst>
            </p:cNvPr>
            <p:cNvSpPr/>
            <p:nvPr/>
          </p:nvSpPr>
          <p:spPr>
            <a:xfrm flipH="1">
              <a:off x="926106" y="252618"/>
              <a:ext cx="803692" cy="25737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3" name="Connection Line">
              <a:extLst>
                <a:ext uri="{FF2B5EF4-FFF2-40B4-BE49-F238E27FC236}">
                  <a16:creationId xmlns:a16="http://schemas.microsoft.com/office/drawing/2014/main" id="{EF49DF88-6D4D-437F-B84E-EC65990F5073}"/>
                </a:ext>
              </a:extLst>
            </p:cNvPr>
            <p:cNvSpPr/>
            <p:nvPr/>
          </p:nvSpPr>
          <p:spPr>
            <a:xfrm flipH="1">
              <a:off x="926106" y="243271"/>
              <a:ext cx="802197" cy="8947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4" name="Connection Line">
              <a:extLst>
                <a:ext uri="{FF2B5EF4-FFF2-40B4-BE49-F238E27FC236}">
                  <a16:creationId xmlns:a16="http://schemas.microsoft.com/office/drawing/2014/main" id="{412B3BD0-3190-4EC7-8ECE-004C778818DB}"/>
                </a:ext>
              </a:extLst>
            </p:cNvPr>
            <p:cNvSpPr/>
            <p:nvPr/>
          </p:nvSpPr>
          <p:spPr>
            <a:xfrm flipH="1">
              <a:off x="926108" y="459084"/>
              <a:ext cx="810683" cy="66426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5" name="Connection Line">
              <a:extLst>
                <a:ext uri="{FF2B5EF4-FFF2-40B4-BE49-F238E27FC236}">
                  <a16:creationId xmlns:a16="http://schemas.microsoft.com/office/drawing/2014/main" id="{CC9BCB84-E6C9-49C2-A117-83444BC6E074}"/>
                </a:ext>
              </a:extLst>
            </p:cNvPr>
            <p:cNvSpPr/>
            <p:nvPr/>
          </p:nvSpPr>
          <p:spPr>
            <a:xfrm flipH="1">
              <a:off x="926107" y="451941"/>
              <a:ext cx="806971" cy="46695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6" name="Connection Line">
              <a:extLst>
                <a:ext uri="{FF2B5EF4-FFF2-40B4-BE49-F238E27FC236}">
                  <a16:creationId xmlns:a16="http://schemas.microsoft.com/office/drawing/2014/main" id="{A8DE9FDD-1B96-499D-A996-2A9FB0FFEC1A}"/>
                </a:ext>
              </a:extLst>
            </p:cNvPr>
            <p:cNvSpPr/>
            <p:nvPr/>
          </p:nvSpPr>
          <p:spPr>
            <a:xfrm flipH="1">
              <a:off x="926107" y="442801"/>
              <a:ext cx="803873" cy="27164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7" name="Connection Line">
              <a:extLst>
                <a:ext uri="{FF2B5EF4-FFF2-40B4-BE49-F238E27FC236}">
                  <a16:creationId xmlns:a16="http://schemas.microsoft.com/office/drawing/2014/main" id="{EF0F9C1A-7F93-4AF8-9A0D-C29B5C99A3C2}"/>
                </a:ext>
              </a:extLst>
            </p:cNvPr>
            <p:cNvSpPr/>
            <p:nvPr/>
          </p:nvSpPr>
          <p:spPr>
            <a:xfrm flipV="1">
              <a:off x="926105" y="432039"/>
              <a:ext cx="802142" cy="7795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8" name="Connection Line">
              <a:extLst>
                <a:ext uri="{FF2B5EF4-FFF2-40B4-BE49-F238E27FC236}">
                  <a16:creationId xmlns:a16="http://schemas.microsoft.com/office/drawing/2014/main" id="{615772AC-DC28-4F71-BD51-C5C2D8D214B2}"/>
                </a:ext>
              </a:extLst>
            </p:cNvPr>
            <p:cNvSpPr/>
            <p:nvPr/>
          </p:nvSpPr>
          <p:spPr>
            <a:xfrm flipH="1" flipV="1">
              <a:off x="926107" y="332739"/>
              <a:ext cx="802185" cy="894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9" name="Connection Line">
              <a:extLst>
                <a:ext uri="{FF2B5EF4-FFF2-40B4-BE49-F238E27FC236}">
                  <a16:creationId xmlns:a16="http://schemas.microsoft.com/office/drawing/2014/main" id="{0AFD56D6-9970-4793-8917-9AEA9E2D40D2}"/>
                </a:ext>
              </a:extLst>
            </p:cNvPr>
            <p:cNvSpPr/>
            <p:nvPr/>
          </p:nvSpPr>
          <p:spPr>
            <a:xfrm flipV="1">
              <a:off x="926103" y="641977"/>
              <a:ext cx="807233" cy="48138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0" name="Connection Line">
              <a:extLst>
                <a:ext uri="{FF2B5EF4-FFF2-40B4-BE49-F238E27FC236}">
                  <a16:creationId xmlns:a16="http://schemas.microsoft.com/office/drawing/2014/main" id="{952B78E4-218E-49B1-8B16-02B85F74EF77}"/>
                </a:ext>
              </a:extLst>
            </p:cNvPr>
            <p:cNvSpPr/>
            <p:nvPr/>
          </p:nvSpPr>
          <p:spPr>
            <a:xfrm flipV="1">
              <a:off x="926103" y="632981"/>
              <a:ext cx="804065" cy="28592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1" name="Connection Line">
              <a:extLst>
                <a:ext uri="{FF2B5EF4-FFF2-40B4-BE49-F238E27FC236}">
                  <a16:creationId xmlns:a16="http://schemas.microsoft.com/office/drawing/2014/main" id="{5D80A007-25DE-4431-AFAB-77492E5C7512}"/>
                </a:ext>
              </a:extLst>
            </p:cNvPr>
            <p:cNvSpPr/>
            <p:nvPr/>
          </p:nvSpPr>
          <p:spPr>
            <a:xfrm flipH="1">
              <a:off x="926106" y="622304"/>
              <a:ext cx="802210" cy="9214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2" name="Connection Line">
              <a:extLst>
                <a:ext uri="{FF2B5EF4-FFF2-40B4-BE49-F238E27FC236}">
                  <a16:creationId xmlns:a16="http://schemas.microsoft.com/office/drawing/2014/main" id="{8AC0B424-F255-4159-821C-A3FC72D95A4A}"/>
                </a:ext>
              </a:extLst>
            </p:cNvPr>
            <p:cNvSpPr/>
            <p:nvPr/>
          </p:nvSpPr>
          <p:spPr>
            <a:xfrm>
              <a:off x="926105" y="509984"/>
              <a:ext cx="802243" cy="10100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3" name="Connection Line">
              <a:extLst>
                <a:ext uri="{FF2B5EF4-FFF2-40B4-BE49-F238E27FC236}">
                  <a16:creationId xmlns:a16="http://schemas.microsoft.com/office/drawing/2014/main" id="{51A5B5E4-1D33-491B-B69A-5B36258271A1}"/>
                </a:ext>
              </a:extLst>
            </p:cNvPr>
            <p:cNvSpPr/>
            <p:nvPr/>
          </p:nvSpPr>
          <p:spPr>
            <a:xfrm flipH="1" flipV="1">
              <a:off x="926106" y="332739"/>
              <a:ext cx="803820" cy="2689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4" name="Connection Line">
              <a:extLst>
                <a:ext uri="{FF2B5EF4-FFF2-40B4-BE49-F238E27FC236}">
                  <a16:creationId xmlns:a16="http://schemas.microsoft.com/office/drawing/2014/main" id="{B9BD1C5A-0B76-4532-AE5C-9DB884C13A11}"/>
                </a:ext>
              </a:extLst>
            </p:cNvPr>
            <p:cNvSpPr/>
            <p:nvPr/>
          </p:nvSpPr>
          <p:spPr>
            <a:xfrm flipV="1">
              <a:off x="926105" y="811533"/>
              <a:ext cx="804426" cy="31182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5" name="Connection Line">
              <a:extLst>
                <a:ext uri="{FF2B5EF4-FFF2-40B4-BE49-F238E27FC236}">
                  <a16:creationId xmlns:a16="http://schemas.microsoft.com/office/drawing/2014/main" id="{25EC266E-3114-492D-B10C-494EA9A25FCF}"/>
                </a:ext>
              </a:extLst>
            </p:cNvPr>
            <p:cNvSpPr/>
            <p:nvPr/>
          </p:nvSpPr>
          <p:spPr>
            <a:xfrm flipV="1">
              <a:off x="926105" y="801039"/>
              <a:ext cx="802356" cy="11786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6" name="Connection Line">
              <a:extLst>
                <a:ext uri="{FF2B5EF4-FFF2-40B4-BE49-F238E27FC236}">
                  <a16:creationId xmlns:a16="http://schemas.microsoft.com/office/drawing/2014/main" id="{F0721D57-4073-48EE-B4F6-D79076EA5446}"/>
                </a:ext>
              </a:extLst>
            </p:cNvPr>
            <p:cNvSpPr/>
            <p:nvPr/>
          </p:nvSpPr>
          <p:spPr>
            <a:xfrm flipH="1" flipV="1">
              <a:off x="926108" y="714442"/>
              <a:ext cx="802122"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7" name="Connection Line">
              <a:extLst>
                <a:ext uri="{FF2B5EF4-FFF2-40B4-BE49-F238E27FC236}">
                  <a16:creationId xmlns:a16="http://schemas.microsoft.com/office/drawing/2014/main" id="{C28F3861-12E8-46B2-9C6D-2C8FA13002F1}"/>
                </a:ext>
              </a:extLst>
            </p:cNvPr>
            <p:cNvSpPr/>
            <p:nvPr/>
          </p:nvSpPr>
          <p:spPr>
            <a:xfrm>
              <a:off x="926104" y="509984"/>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8" name="Connection Line">
              <a:extLst>
                <a:ext uri="{FF2B5EF4-FFF2-40B4-BE49-F238E27FC236}">
                  <a16:creationId xmlns:a16="http://schemas.microsoft.com/office/drawing/2014/main" id="{966C82F0-DAE5-4BDB-81BC-BE00B9034A0F}"/>
                </a:ext>
              </a:extLst>
            </p:cNvPr>
            <p:cNvSpPr/>
            <p:nvPr/>
          </p:nvSpPr>
          <p:spPr>
            <a:xfrm flipH="1" flipV="1">
              <a:off x="926105" y="332743"/>
              <a:ext cx="806453" cy="4381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9" name="Connection Line">
              <a:extLst>
                <a:ext uri="{FF2B5EF4-FFF2-40B4-BE49-F238E27FC236}">
                  <a16:creationId xmlns:a16="http://schemas.microsoft.com/office/drawing/2014/main" id="{E5CAD112-8ABA-4545-86AF-44B44BBBEE51}"/>
                </a:ext>
              </a:extLst>
            </p:cNvPr>
            <p:cNvSpPr/>
            <p:nvPr/>
          </p:nvSpPr>
          <p:spPr>
            <a:xfrm flipV="1">
              <a:off x="926105" y="1005493"/>
              <a:ext cx="802356" cy="11786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0" name="Connection Line">
              <a:extLst>
                <a:ext uri="{FF2B5EF4-FFF2-40B4-BE49-F238E27FC236}">
                  <a16:creationId xmlns:a16="http://schemas.microsoft.com/office/drawing/2014/main" id="{5BB592B2-E389-4833-98C7-6AB119992A88}"/>
                </a:ext>
              </a:extLst>
            </p:cNvPr>
            <p:cNvSpPr/>
            <p:nvPr/>
          </p:nvSpPr>
          <p:spPr>
            <a:xfrm>
              <a:off x="926105" y="918896"/>
              <a:ext cx="802123"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1" name="Connection Line">
              <a:extLst>
                <a:ext uri="{FF2B5EF4-FFF2-40B4-BE49-F238E27FC236}">
                  <a16:creationId xmlns:a16="http://schemas.microsoft.com/office/drawing/2014/main" id="{E4D1E851-4FDB-4C9A-8EF1-1E7857C82562}"/>
                </a:ext>
              </a:extLst>
            </p:cNvPr>
            <p:cNvSpPr/>
            <p:nvPr/>
          </p:nvSpPr>
          <p:spPr>
            <a:xfrm flipH="1" flipV="1">
              <a:off x="926106" y="714443"/>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2" name="Connection Line">
              <a:extLst>
                <a:ext uri="{FF2B5EF4-FFF2-40B4-BE49-F238E27FC236}">
                  <a16:creationId xmlns:a16="http://schemas.microsoft.com/office/drawing/2014/main" id="{379E4887-61FE-48CE-9B3E-84C128DFC764}"/>
                </a:ext>
              </a:extLst>
            </p:cNvPr>
            <p:cNvSpPr/>
            <p:nvPr/>
          </p:nvSpPr>
          <p:spPr>
            <a:xfrm>
              <a:off x="926103" y="509984"/>
              <a:ext cx="806918" cy="4642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3" name="Connection Line">
              <a:extLst>
                <a:ext uri="{FF2B5EF4-FFF2-40B4-BE49-F238E27FC236}">
                  <a16:creationId xmlns:a16="http://schemas.microsoft.com/office/drawing/2014/main" id="{CC197D52-8464-44D8-B212-62DD3F081D17}"/>
                </a:ext>
              </a:extLst>
            </p:cNvPr>
            <p:cNvSpPr/>
            <p:nvPr/>
          </p:nvSpPr>
          <p:spPr>
            <a:xfrm>
              <a:off x="926104" y="332738"/>
              <a:ext cx="810136" cy="63517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4" name="Connection Line">
              <a:extLst>
                <a:ext uri="{FF2B5EF4-FFF2-40B4-BE49-F238E27FC236}">
                  <a16:creationId xmlns:a16="http://schemas.microsoft.com/office/drawing/2014/main" id="{5781D93D-3A8A-4C1E-8CC5-BE2770D0A0D7}"/>
                </a:ext>
              </a:extLst>
            </p:cNvPr>
            <p:cNvSpPr/>
            <p:nvPr/>
          </p:nvSpPr>
          <p:spPr>
            <a:xfrm>
              <a:off x="926105" y="1123349"/>
              <a:ext cx="802123"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5" name="Connection Line">
              <a:extLst>
                <a:ext uri="{FF2B5EF4-FFF2-40B4-BE49-F238E27FC236}">
                  <a16:creationId xmlns:a16="http://schemas.microsoft.com/office/drawing/2014/main" id="{64BE3A51-87A3-4C69-BD8A-9FEEA0E478BE}"/>
                </a:ext>
              </a:extLst>
            </p:cNvPr>
            <p:cNvSpPr/>
            <p:nvPr/>
          </p:nvSpPr>
          <p:spPr>
            <a:xfrm>
              <a:off x="926104" y="918896"/>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6" name="Connection Line">
              <a:extLst>
                <a:ext uri="{FF2B5EF4-FFF2-40B4-BE49-F238E27FC236}">
                  <a16:creationId xmlns:a16="http://schemas.microsoft.com/office/drawing/2014/main" id="{6095FA9A-45D5-42DA-9797-C8066CFF03CE}"/>
                </a:ext>
              </a:extLst>
            </p:cNvPr>
            <p:cNvSpPr/>
            <p:nvPr/>
          </p:nvSpPr>
          <p:spPr>
            <a:xfrm flipH="1" flipV="1">
              <a:off x="926107" y="714442"/>
              <a:ext cx="806916" cy="46424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7" name="Connection Line">
              <a:extLst>
                <a:ext uri="{FF2B5EF4-FFF2-40B4-BE49-F238E27FC236}">
                  <a16:creationId xmlns:a16="http://schemas.microsoft.com/office/drawing/2014/main" id="{60076549-B3AD-4AB6-8EF5-30BF259351EB}"/>
                </a:ext>
              </a:extLst>
            </p:cNvPr>
            <p:cNvSpPr/>
            <p:nvPr/>
          </p:nvSpPr>
          <p:spPr>
            <a:xfrm>
              <a:off x="926105" y="509984"/>
              <a:ext cx="810643" cy="6615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8" name="Connection Line">
              <a:extLst>
                <a:ext uri="{FF2B5EF4-FFF2-40B4-BE49-F238E27FC236}">
                  <a16:creationId xmlns:a16="http://schemas.microsoft.com/office/drawing/2014/main" id="{C2CC473F-62E6-4DF3-BA73-36F7D9BF83DE}"/>
                </a:ext>
              </a:extLst>
            </p:cNvPr>
            <p:cNvSpPr/>
            <p:nvPr/>
          </p:nvSpPr>
          <p:spPr>
            <a:xfrm flipH="1" flipV="1">
              <a:off x="926106" y="332739"/>
              <a:ext cx="813908" cy="83407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9" name="Connection Line">
              <a:extLst>
                <a:ext uri="{FF2B5EF4-FFF2-40B4-BE49-F238E27FC236}">
                  <a16:creationId xmlns:a16="http://schemas.microsoft.com/office/drawing/2014/main" id="{596DAD1E-E1A0-4C3A-ADD6-6591E17791D1}"/>
                </a:ext>
              </a:extLst>
            </p:cNvPr>
            <p:cNvSpPr/>
            <p:nvPr/>
          </p:nvSpPr>
          <p:spPr>
            <a:xfrm>
              <a:off x="926105" y="1123349"/>
              <a:ext cx="803818" cy="2689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0" name="Connection Line">
              <a:extLst>
                <a:ext uri="{FF2B5EF4-FFF2-40B4-BE49-F238E27FC236}">
                  <a16:creationId xmlns:a16="http://schemas.microsoft.com/office/drawing/2014/main" id="{6EB9B232-2DC4-4F2B-8C3B-2234FCAE8036}"/>
                </a:ext>
              </a:extLst>
            </p:cNvPr>
            <p:cNvSpPr/>
            <p:nvPr/>
          </p:nvSpPr>
          <p:spPr>
            <a:xfrm>
              <a:off x="926103" y="918896"/>
              <a:ext cx="806918" cy="4642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1" name="Connection Line">
              <a:extLst>
                <a:ext uri="{FF2B5EF4-FFF2-40B4-BE49-F238E27FC236}">
                  <a16:creationId xmlns:a16="http://schemas.microsoft.com/office/drawing/2014/main" id="{CF998A5A-177B-4A8C-840C-4693D6DC3503}"/>
                </a:ext>
              </a:extLst>
            </p:cNvPr>
            <p:cNvSpPr/>
            <p:nvPr/>
          </p:nvSpPr>
          <p:spPr>
            <a:xfrm flipH="1" flipV="1">
              <a:off x="926106" y="714442"/>
              <a:ext cx="810643" cy="6615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2" name="Connection Line">
              <a:extLst>
                <a:ext uri="{FF2B5EF4-FFF2-40B4-BE49-F238E27FC236}">
                  <a16:creationId xmlns:a16="http://schemas.microsoft.com/office/drawing/2014/main" id="{586CD49C-9AAB-44BF-81AF-500F0F449F8D}"/>
                </a:ext>
              </a:extLst>
            </p:cNvPr>
            <p:cNvSpPr/>
            <p:nvPr/>
          </p:nvSpPr>
          <p:spPr>
            <a:xfrm>
              <a:off x="926104" y="509984"/>
              <a:ext cx="814394" cy="86066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3" name="Connection Line">
              <a:extLst>
                <a:ext uri="{FF2B5EF4-FFF2-40B4-BE49-F238E27FC236}">
                  <a16:creationId xmlns:a16="http://schemas.microsoft.com/office/drawing/2014/main" id="{F0A65B67-3FB5-4E07-BE6B-37BD92E8382A}"/>
                </a:ext>
              </a:extLst>
            </p:cNvPr>
            <p:cNvSpPr/>
            <p:nvPr/>
          </p:nvSpPr>
          <p:spPr>
            <a:xfrm flipH="1" flipV="1">
              <a:off x="926107" y="332739"/>
              <a:ext cx="817409" cy="103444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4" name="Connection Line">
              <a:extLst>
                <a:ext uri="{FF2B5EF4-FFF2-40B4-BE49-F238E27FC236}">
                  <a16:creationId xmlns:a16="http://schemas.microsoft.com/office/drawing/2014/main" id="{F60D534F-EE1E-41C3-9A97-A37AACF4EDD5}"/>
                </a:ext>
              </a:extLst>
            </p:cNvPr>
            <p:cNvSpPr/>
            <p:nvPr/>
          </p:nvSpPr>
          <p:spPr>
            <a:xfrm flipV="1">
              <a:off x="42089" y="1126996"/>
              <a:ext cx="849283" cy="28416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5" name="Connection Line">
              <a:extLst>
                <a:ext uri="{FF2B5EF4-FFF2-40B4-BE49-F238E27FC236}">
                  <a16:creationId xmlns:a16="http://schemas.microsoft.com/office/drawing/2014/main" id="{C3E638E2-54C8-403F-9798-87DCACD7CAA9}"/>
                </a:ext>
              </a:extLst>
            </p:cNvPr>
            <p:cNvSpPr/>
            <p:nvPr/>
          </p:nvSpPr>
          <p:spPr>
            <a:xfrm flipV="1">
              <a:off x="42089" y="949751"/>
              <a:ext cx="849283" cy="4614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6" name="Connection Line">
              <a:extLst>
                <a:ext uri="{FF2B5EF4-FFF2-40B4-BE49-F238E27FC236}">
                  <a16:creationId xmlns:a16="http://schemas.microsoft.com/office/drawing/2014/main" id="{6568412C-D3BC-416C-B271-A90F42D0FF01}"/>
                </a:ext>
              </a:extLst>
            </p:cNvPr>
            <p:cNvSpPr/>
            <p:nvPr/>
          </p:nvSpPr>
          <p:spPr>
            <a:xfrm flipV="1">
              <a:off x="42089" y="745297"/>
              <a:ext cx="849283" cy="6658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7" name="Connection Line">
              <a:extLst>
                <a:ext uri="{FF2B5EF4-FFF2-40B4-BE49-F238E27FC236}">
                  <a16:creationId xmlns:a16="http://schemas.microsoft.com/office/drawing/2014/main" id="{0A1847B0-E5DA-46D8-AAF8-058FA8184C58}"/>
                </a:ext>
              </a:extLst>
            </p:cNvPr>
            <p:cNvSpPr/>
            <p:nvPr/>
          </p:nvSpPr>
          <p:spPr>
            <a:xfrm flipV="1">
              <a:off x="42089" y="540841"/>
              <a:ext cx="849283" cy="87032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8" name="Connection Line">
              <a:extLst>
                <a:ext uri="{FF2B5EF4-FFF2-40B4-BE49-F238E27FC236}">
                  <a16:creationId xmlns:a16="http://schemas.microsoft.com/office/drawing/2014/main" id="{BF16CE9F-1285-4505-99EC-363AA5FB2D21}"/>
                </a:ext>
              </a:extLst>
            </p:cNvPr>
            <p:cNvSpPr/>
            <p:nvPr/>
          </p:nvSpPr>
          <p:spPr>
            <a:xfrm flipV="1">
              <a:off x="42089" y="336387"/>
              <a:ext cx="849283" cy="1074778"/>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9" name="Connection Line">
              <a:extLst>
                <a:ext uri="{FF2B5EF4-FFF2-40B4-BE49-F238E27FC236}">
                  <a16:creationId xmlns:a16="http://schemas.microsoft.com/office/drawing/2014/main" id="{A0379D1A-A011-4D51-AA5D-76A56C9B3BEC}"/>
                </a:ext>
              </a:extLst>
            </p:cNvPr>
            <p:cNvSpPr/>
            <p:nvPr/>
          </p:nvSpPr>
          <p:spPr>
            <a:xfrm flipV="1">
              <a:off x="42089" y="336386"/>
              <a:ext cx="849283" cy="88533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0" name="Connection Line">
              <a:extLst>
                <a:ext uri="{FF2B5EF4-FFF2-40B4-BE49-F238E27FC236}">
                  <a16:creationId xmlns:a16="http://schemas.microsoft.com/office/drawing/2014/main" id="{1D653FEF-1DEB-47B2-B54E-D1358411D714}"/>
                </a:ext>
              </a:extLst>
            </p:cNvPr>
            <p:cNvSpPr/>
            <p:nvPr/>
          </p:nvSpPr>
          <p:spPr>
            <a:xfrm flipV="1">
              <a:off x="42089" y="540844"/>
              <a:ext cx="849283" cy="68087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1" name="Connection Line">
              <a:extLst>
                <a:ext uri="{FF2B5EF4-FFF2-40B4-BE49-F238E27FC236}">
                  <a16:creationId xmlns:a16="http://schemas.microsoft.com/office/drawing/2014/main" id="{B1359EC5-745A-4589-8E47-A2DD75412C0E}"/>
                </a:ext>
              </a:extLst>
            </p:cNvPr>
            <p:cNvSpPr/>
            <p:nvPr/>
          </p:nvSpPr>
          <p:spPr>
            <a:xfrm flipV="1">
              <a:off x="42089" y="745297"/>
              <a:ext cx="849283" cy="47642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2" name="Connection Line">
              <a:extLst>
                <a:ext uri="{FF2B5EF4-FFF2-40B4-BE49-F238E27FC236}">
                  <a16:creationId xmlns:a16="http://schemas.microsoft.com/office/drawing/2014/main" id="{9E766009-81BC-4626-8EDC-79BEEDB92B4E}"/>
                </a:ext>
              </a:extLst>
            </p:cNvPr>
            <p:cNvSpPr/>
            <p:nvPr/>
          </p:nvSpPr>
          <p:spPr>
            <a:xfrm flipV="1">
              <a:off x="42089" y="949751"/>
              <a:ext cx="849283" cy="27197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3" name="Connection Line">
              <a:extLst>
                <a:ext uri="{FF2B5EF4-FFF2-40B4-BE49-F238E27FC236}">
                  <a16:creationId xmlns:a16="http://schemas.microsoft.com/office/drawing/2014/main" id="{A8B96903-DD67-42DA-BFF6-2690A8D03168}"/>
                </a:ext>
              </a:extLst>
            </p:cNvPr>
            <p:cNvSpPr/>
            <p:nvPr/>
          </p:nvSpPr>
          <p:spPr>
            <a:xfrm flipV="1">
              <a:off x="42089" y="1126996"/>
              <a:ext cx="849283" cy="9472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4" name="Circle">
              <a:extLst>
                <a:ext uri="{FF2B5EF4-FFF2-40B4-BE49-F238E27FC236}">
                  <a16:creationId xmlns:a16="http://schemas.microsoft.com/office/drawing/2014/main" id="{244A10DF-B1F2-4088-830E-674FB8B33641}"/>
                </a:ext>
              </a:extLst>
            </p:cNvPr>
            <p:cNvSpPr/>
            <p:nvPr/>
          </p:nvSpPr>
          <p:spPr>
            <a:xfrm>
              <a:off x="-2" y="364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05" name="Circle">
              <a:extLst>
                <a:ext uri="{FF2B5EF4-FFF2-40B4-BE49-F238E27FC236}">
                  <a16:creationId xmlns:a16="http://schemas.microsoft.com/office/drawing/2014/main" id="{8F62FAC0-03D4-4ED7-90D9-55DFB7CD642D}"/>
                </a:ext>
              </a:extLst>
            </p:cNvPr>
            <p:cNvSpPr/>
            <p:nvPr/>
          </p:nvSpPr>
          <p:spPr>
            <a:xfrm>
              <a:off x="-2" y="208104"/>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06" name="Circle">
              <a:extLst>
                <a:ext uri="{FF2B5EF4-FFF2-40B4-BE49-F238E27FC236}">
                  <a16:creationId xmlns:a16="http://schemas.microsoft.com/office/drawing/2014/main" id="{B05B14F6-9E9F-42B5-98FF-19F394F3F23F}"/>
                </a:ext>
              </a:extLst>
            </p:cNvPr>
            <p:cNvSpPr/>
            <p:nvPr/>
          </p:nvSpPr>
          <p:spPr>
            <a:xfrm>
              <a:off x="-2" y="136257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07" name="Circle">
              <a:extLst>
                <a:ext uri="{FF2B5EF4-FFF2-40B4-BE49-F238E27FC236}">
                  <a16:creationId xmlns:a16="http://schemas.microsoft.com/office/drawing/2014/main" id="{C5D27A63-7F64-4713-9766-7A3151359D12}"/>
                </a:ext>
              </a:extLst>
            </p:cNvPr>
            <p:cNvSpPr/>
            <p:nvPr/>
          </p:nvSpPr>
          <p:spPr>
            <a:xfrm>
              <a:off x="-2" y="117314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08" name="Connection Line">
              <a:extLst>
                <a:ext uri="{FF2B5EF4-FFF2-40B4-BE49-F238E27FC236}">
                  <a16:creationId xmlns:a16="http://schemas.microsoft.com/office/drawing/2014/main" id="{175C2B6F-564E-42F8-B3B6-8C497D0A55FC}"/>
                </a:ext>
              </a:extLst>
            </p:cNvPr>
            <p:cNvSpPr/>
            <p:nvPr/>
          </p:nvSpPr>
          <p:spPr>
            <a:xfrm flipV="1">
              <a:off x="42089" y="336387"/>
              <a:ext cx="849283" cy="69589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9" name="Connection Line">
              <a:extLst>
                <a:ext uri="{FF2B5EF4-FFF2-40B4-BE49-F238E27FC236}">
                  <a16:creationId xmlns:a16="http://schemas.microsoft.com/office/drawing/2014/main" id="{EDEA0994-030C-4AB1-BBA7-35F54A6D5B27}"/>
                </a:ext>
              </a:extLst>
            </p:cNvPr>
            <p:cNvSpPr/>
            <p:nvPr/>
          </p:nvSpPr>
          <p:spPr>
            <a:xfrm flipV="1">
              <a:off x="42089" y="540843"/>
              <a:ext cx="849283" cy="49144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0" name="Connection Line">
              <a:extLst>
                <a:ext uri="{FF2B5EF4-FFF2-40B4-BE49-F238E27FC236}">
                  <a16:creationId xmlns:a16="http://schemas.microsoft.com/office/drawing/2014/main" id="{88E95452-1AF3-4FB5-9266-36F241022162}"/>
                </a:ext>
              </a:extLst>
            </p:cNvPr>
            <p:cNvSpPr/>
            <p:nvPr/>
          </p:nvSpPr>
          <p:spPr>
            <a:xfrm flipV="1">
              <a:off x="42089" y="745297"/>
              <a:ext cx="849283" cy="28698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1" name="Connection Line">
              <a:extLst>
                <a:ext uri="{FF2B5EF4-FFF2-40B4-BE49-F238E27FC236}">
                  <a16:creationId xmlns:a16="http://schemas.microsoft.com/office/drawing/2014/main" id="{706F2A7A-3F87-42B9-AD7E-B05C9226C7F8}"/>
                </a:ext>
              </a:extLst>
            </p:cNvPr>
            <p:cNvSpPr/>
            <p:nvPr/>
          </p:nvSpPr>
          <p:spPr>
            <a:xfrm flipH="1">
              <a:off x="42090" y="949750"/>
              <a:ext cx="849283" cy="8253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2" name="Connection Line">
              <a:extLst>
                <a:ext uri="{FF2B5EF4-FFF2-40B4-BE49-F238E27FC236}">
                  <a16:creationId xmlns:a16="http://schemas.microsoft.com/office/drawing/2014/main" id="{197F0FD0-F674-448D-85CA-8A30CA03E86C}"/>
                </a:ext>
              </a:extLst>
            </p:cNvPr>
            <p:cNvSpPr/>
            <p:nvPr/>
          </p:nvSpPr>
          <p:spPr>
            <a:xfrm>
              <a:off x="42089" y="1032275"/>
              <a:ext cx="849283" cy="9472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3" name="Connection Line">
              <a:extLst>
                <a:ext uri="{FF2B5EF4-FFF2-40B4-BE49-F238E27FC236}">
                  <a16:creationId xmlns:a16="http://schemas.microsoft.com/office/drawing/2014/main" id="{1FF17BFF-FACE-4BE9-AE89-8527E8E6238A}"/>
                </a:ext>
              </a:extLst>
            </p:cNvPr>
            <p:cNvSpPr/>
            <p:nvPr/>
          </p:nvSpPr>
          <p:spPr>
            <a:xfrm flipH="1">
              <a:off x="42090" y="336385"/>
              <a:ext cx="849283" cy="5064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4" name="Connection Line">
              <a:extLst>
                <a:ext uri="{FF2B5EF4-FFF2-40B4-BE49-F238E27FC236}">
                  <a16:creationId xmlns:a16="http://schemas.microsoft.com/office/drawing/2014/main" id="{B2649F17-D9A2-4EDF-9E91-6A180E032DEE}"/>
                </a:ext>
              </a:extLst>
            </p:cNvPr>
            <p:cNvSpPr/>
            <p:nvPr/>
          </p:nvSpPr>
          <p:spPr>
            <a:xfrm flipH="1">
              <a:off x="42090" y="540839"/>
              <a:ext cx="849283" cy="30200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5" name="Connection Line">
              <a:extLst>
                <a:ext uri="{FF2B5EF4-FFF2-40B4-BE49-F238E27FC236}">
                  <a16:creationId xmlns:a16="http://schemas.microsoft.com/office/drawing/2014/main" id="{7AF0B971-F30B-475B-AB51-088E712F4B57}"/>
                </a:ext>
              </a:extLst>
            </p:cNvPr>
            <p:cNvSpPr/>
            <p:nvPr/>
          </p:nvSpPr>
          <p:spPr>
            <a:xfrm flipV="1">
              <a:off x="42089" y="745297"/>
              <a:ext cx="849283" cy="975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6" name="Connection Line">
              <a:extLst>
                <a:ext uri="{FF2B5EF4-FFF2-40B4-BE49-F238E27FC236}">
                  <a16:creationId xmlns:a16="http://schemas.microsoft.com/office/drawing/2014/main" id="{C21027CD-0FEF-4C9D-A997-C9F2EFACEACC}"/>
                </a:ext>
              </a:extLst>
            </p:cNvPr>
            <p:cNvSpPr/>
            <p:nvPr/>
          </p:nvSpPr>
          <p:spPr>
            <a:xfrm flipH="1" flipV="1">
              <a:off x="42090" y="842837"/>
              <a:ext cx="849283" cy="10692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7" name="Connection Line">
              <a:extLst>
                <a:ext uri="{FF2B5EF4-FFF2-40B4-BE49-F238E27FC236}">
                  <a16:creationId xmlns:a16="http://schemas.microsoft.com/office/drawing/2014/main" id="{059834FA-9335-446C-81E5-F509BD88BBC7}"/>
                </a:ext>
              </a:extLst>
            </p:cNvPr>
            <p:cNvSpPr/>
            <p:nvPr/>
          </p:nvSpPr>
          <p:spPr>
            <a:xfrm>
              <a:off x="42089" y="842836"/>
              <a:ext cx="849283" cy="28416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8" name="Connection Line">
              <a:extLst>
                <a:ext uri="{FF2B5EF4-FFF2-40B4-BE49-F238E27FC236}">
                  <a16:creationId xmlns:a16="http://schemas.microsoft.com/office/drawing/2014/main" id="{B1ADA554-885B-4C58-97E1-A0E68AABC104}"/>
                </a:ext>
              </a:extLst>
            </p:cNvPr>
            <p:cNvSpPr/>
            <p:nvPr/>
          </p:nvSpPr>
          <p:spPr>
            <a:xfrm flipH="1">
              <a:off x="42090" y="540839"/>
              <a:ext cx="849283" cy="1247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9" name="Connection Line">
              <a:extLst>
                <a:ext uri="{FF2B5EF4-FFF2-40B4-BE49-F238E27FC236}">
                  <a16:creationId xmlns:a16="http://schemas.microsoft.com/office/drawing/2014/main" id="{21A26457-9C4C-4CB5-8875-994010D71ED6}"/>
                </a:ext>
              </a:extLst>
            </p:cNvPr>
            <p:cNvSpPr/>
            <p:nvPr/>
          </p:nvSpPr>
          <p:spPr>
            <a:xfrm>
              <a:off x="42089" y="665588"/>
              <a:ext cx="849283" cy="797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0" name="Connection Line">
              <a:extLst>
                <a:ext uri="{FF2B5EF4-FFF2-40B4-BE49-F238E27FC236}">
                  <a16:creationId xmlns:a16="http://schemas.microsoft.com/office/drawing/2014/main" id="{8FCD3EC1-DF40-460C-9037-E81E5C6EE180}"/>
                </a:ext>
              </a:extLst>
            </p:cNvPr>
            <p:cNvSpPr/>
            <p:nvPr/>
          </p:nvSpPr>
          <p:spPr>
            <a:xfrm flipH="1" flipV="1">
              <a:off x="42090" y="665592"/>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1" name="Connection Line">
              <a:extLst>
                <a:ext uri="{FF2B5EF4-FFF2-40B4-BE49-F238E27FC236}">
                  <a16:creationId xmlns:a16="http://schemas.microsoft.com/office/drawing/2014/main" id="{250B2B65-27E8-43F9-BD09-4B592A1A568B}"/>
                </a:ext>
              </a:extLst>
            </p:cNvPr>
            <p:cNvSpPr/>
            <p:nvPr/>
          </p:nvSpPr>
          <p:spPr>
            <a:xfrm>
              <a:off x="42089" y="665588"/>
              <a:ext cx="849283" cy="4614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2" name="Connection Line">
              <a:extLst>
                <a:ext uri="{FF2B5EF4-FFF2-40B4-BE49-F238E27FC236}">
                  <a16:creationId xmlns:a16="http://schemas.microsoft.com/office/drawing/2014/main" id="{7072DFD2-5482-4421-ADA8-E78C40A8270A}"/>
                </a:ext>
              </a:extLst>
            </p:cNvPr>
            <p:cNvSpPr/>
            <p:nvPr/>
          </p:nvSpPr>
          <p:spPr>
            <a:xfrm flipH="1">
              <a:off x="42090" y="336385"/>
              <a:ext cx="849283" cy="1247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3" name="Connection Line">
              <a:extLst>
                <a:ext uri="{FF2B5EF4-FFF2-40B4-BE49-F238E27FC236}">
                  <a16:creationId xmlns:a16="http://schemas.microsoft.com/office/drawing/2014/main" id="{807133D2-281F-4F3F-87DA-70CEED0EA4DA}"/>
                </a:ext>
              </a:extLst>
            </p:cNvPr>
            <p:cNvSpPr/>
            <p:nvPr/>
          </p:nvSpPr>
          <p:spPr>
            <a:xfrm flipH="1" flipV="1">
              <a:off x="42090" y="461134"/>
              <a:ext cx="849283" cy="7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4" name="Connection Line">
              <a:extLst>
                <a:ext uri="{FF2B5EF4-FFF2-40B4-BE49-F238E27FC236}">
                  <a16:creationId xmlns:a16="http://schemas.microsoft.com/office/drawing/2014/main" id="{5CA0C62E-6497-4545-91C3-8A09E727483E}"/>
                </a:ext>
              </a:extLst>
            </p:cNvPr>
            <p:cNvSpPr/>
            <p:nvPr/>
          </p:nvSpPr>
          <p:spPr>
            <a:xfrm>
              <a:off x="42089" y="461133"/>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5" name="Connection Line">
              <a:extLst>
                <a:ext uri="{FF2B5EF4-FFF2-40B4-BE49-F238E27FC236}">
                  <a16:creationId xmlns:a16="http://schemas.microsoft.com/office/drawing/2014/main" id="{50947C49-185D-48EE-8106-F40B7253FEE0}"/>
                </a:ext>
              </a:extLst>
            </p:cNvPr>
            <p:cNvSpPr/>
            <p:nvPr/>
          </p:nvSpPr>
          <p:spPr>
            <a:xfrm flipH="1" flipV="1">
              <a:off x="42090" y="461138"/>
              <a:ext cx="849283" cy="4886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6" name="Connection Line">
              <a:extLst>
                <a:ext uri="{FF2B5EF4-FFF2-40B4-BE49-F238E27FC236}">
                  <a16:creationId xmlns:a16="http://schemas.microsoft.com/office/drawing/2014/main" id="{32FFA8DA-762F-46FF-B27A-47B2ECB85F6C}"/>
                </a:ext>
              </a:extLst>
            </p:cNvPr>
            <p:cNvSpPr/>
            <p:nvPr/>
          </p:nvSpPr>
          <p:spPr>
            <a:xfrm flipH="1" flipV="1">
              <a:off x="42090" y="461137"/>
              <a:ext cx="849283" cy="6658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7" name="Connection Line">
              <a:extLst>
                <a:ext uri="{FF2B5EF4-FFF2-40B4-BE49-F238E27FC236}">
                  <a16:creationId xmlns:a16="http://schemas.microsoft.com/office/drawing/2014/main" id="{38F1A55B-E2E3-46AF-A74D-EBE9DCE2CD4F}"/>
                </a:ext>
              </a:extLst>
            </p:cNvPr>
            <p:cNvSpPr/>
            <p:nvPr/>
          </p:nvSpPr>
          <p:spPr>
            <a:xfrm flipH="1" flipV="1">
              <a:off x="42090" y="256680"/>
              <a:ext cx="849283" cy="7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8" name="Connection Line">
              <a:extLst>
                <a:ext uri="{FF2B5EF4-FFF2-40B4-BE49-F238E27FC236}">
                  <a16:creationId xmlns:a16="http://schemas.microsoft.com/office/drawing/2014/main" id="{D09352E9-3072-4626-9ED5-E84D711C174C}"/>
                </a:ext>
              </a:extLst>
            </p:cNvPr>
            <p:cNvSpPr/>
            <p:nvPr/>
          </p:nvSpPr>
          <p:spPr>
            <a:xfrm flipH="1" flipV="1">
              <a:off x="42090" y="256681"/>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9" name="Connection Line">
              <a:extLst>
                <a:ext uri="{FF2B5EF4-FFF2-40B4-BE49-F238E27FC236}">
                  <a16:creationId xmlns:a16="http://schemas.microsoft.com/office/drawing/2014/main" id="{5D2AB84D-9371-4D6D-956B-0037117F6AAA}"/>
                </a:ext>
              </a:extLst>
            </p:cNvPr>
            <p:cNvSpPr/>
            <p:nvPr/>
          </p:nvSpPr>
          <p:spPr>
            <a:xfrm>
              <a:off x="42089" y="256680"/>
              <a:ext cx="849283" cy="4886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0" name="Connection Line">
              <a:extLst>
                <a:ext uri="{FF2B5EF4-FFF2-40B4-BE49-F238E27FC236}">
                  <a16:creationId xmlns:a16="http://schemas.microsoft.com/office/drawing/2014/main" id="{28F39A49-2E68-454F-AFBE-B861BE66E3FD}"/>
                </a:ext>
              </a:extLst>
            </p:cNvPr>
            <p:cNvSpPr/>
            <p:nvPr/>
          </p:nvSpPr>
          <p:spPr>
            <a:xfrm flipH="1" flipV="1">
              <a:off x="42090" y="256683"/>
              <a:ext cx="849283" cy="6930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1" name="Connection Line">
              <a:extLst>
                <a:ext uri="{FF2B5EF4-FFF2-40B4-BE49-F238E27FC236}">
                  <a16:creationId xmlns:a16="http://schemas.microsoft.com/office/drawing/2014/main" id="{EE264CE0-63B7-4CA2-BDBC-B2B5442A6AEF}"/>
                </a:ext>
              </a:extLst>
            </p:cNvPr>
            <p:cNvSpPr/>
            <p:nvPr/>
          </p:nvSpPr>
          <p:spPr>
            <a:xfrm flipH="1" flipV="1">
              <a:off x="42090" y="52226"/>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2" name="Connection Line">
              <a:extLst>
                <a:ext uri="{FF2B5EF4-FFF2-40B4-BE49-F238E27FC236}">
                  <a16:creationId xmlns:a16="http://schemas.microsoft.com/office/drawing/2014/main" id="{89D06908-533F-4B6B-B01E-C51C990AA6B0}"/>
                </a:ext>
              </a:extLst>
            </p:cNvPr>
            <p:cNvSpPr/>
            <p:nvPr/>
          </p:nvSpPr>
          <p:spPr>
            <a:xfrm flipH="1" flipV="1">
              <a:off x="42090" y="52226"/>
              <a:ext cx="849283" cy="48862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3" name="Connection Line">
              <a:extLst>
                <a:ext uri="{FF2B5EF4-FFF2-40B4-BE49-F238E27FC236}">
                  <a16:creationId xmlns:a16="http://schemas.microsoft.com/office/drawing/2014/main" id="{F954C76A-CE93-40F5-B167-5BD095B47B93}"/>
                </a:ext>
              </a:extLst>
            </p:cNvPr>
            <p:cNvSpPr/>
            <p:nvPr/>
          </p:nvSpPr>
          <p:spPr>
            <a:xfrm>
              <a:off x="42089" y="52225"/>
              <a:ext cx="849280" cy="6930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4" name="Connection Line">
              <a:extLst>
                <a:ext uri="{FF2B5EF4-FFF2-40B4-BE49-F238E27FC236}">
                  <a16:creationId xmlns:a16="http://schemas.microsoft.com/office/drawing/2014/main" id="{6CF02698-9A3E-467C-B483-343D6D09F491}"/>
                </a:ext>
              </a:extLst>
            </p:cNvPr>
            <p:cNvSpPr/>
            <p:nvPr/>
          </p:nvSpPr>
          <p:spPr>
            <a:xfrm flipH="1" flipV="1">
              <a:off x="42090" y="52226"/>
              <a:ext cx="849283" cy="89753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5" name="Circle">
              <a:extLst>
                <a:ext uri="{FF2B5EF4-FFF2-40B4-BE49-F238E27FC236}">
                  <a16:creationId xmlns:a16="http://schemas.microsoft.com/office/drawing/2014/main" id="{42ADD329-2B79-4E1D-B86B-6945F78D593C}"/>
                </a:ext>
              </a:extLst>
            </p:cNvPr>
            <p:cNvSpPr/>
            <p:nvPr/>
          </p:nvSpPr>
          <p:spPr>
            <a:xfrm rot="10800000">
              <a:off x="1733288" y="1358931"/>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6" name="Circle">
              <a:extLst>
                <a:ext uri="{FF2B5EF4-FFF2-40B4-BE49-F238E27FC236}">
                  <a16:creationId xmlns:a16="http://schemas.microsoft.com/office/drawing/2014/main" id="{7B9C9E5D-36E2-47DB-A44B-931A144398E3}"/>
                </a:ext>
              </a:extLst>
            </p:cNvPr>
            <p:cNvSpPr/>
            <p:nvPr/>
          </p:nvSpPr>
          <p:spPr>
            <a:xfrm rot="10800000">
              <a:off x="1733288" y="1154473"/>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7" name="Circle">
              <a:extLst>
                <a:ext uri="{FF2B5EF4-FFF2-40B4-BE49-F238E27FC236}">
                  <a16:creationId xmlns:a16="http://schemas.microsoft.com/office/drawing/2014/main" id="{28C8E0B6-EE93-4885-B3F7-360F36EA2016}"/>
                </a:ext>
              </a:extLst>
            </p:cNvPr>
            <p:cNvSpPr/>
            <p:nvPr/>
          </p:nvSpPr>
          <p:spPr>
            <a:xfrm rot="10800000">
              <a:off x="1733288" y="-2"/>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8" name="Circle">
              <a:extLst>
                <a:ext uri="{FF2B5EF4-FFF2-40B4-BE49-F238E27FC236}">
                  <a16:creationId xmlns:a16="http://schemas.microsoft.com/office/drawing/2014/main" id="{A1CE39FA-3D89-44C7-BD79-5897BCF15EBD}"/>
                </a:ext>
              </a:extLst>
            </p:cNvPr>
            <p:cNvSpPr/>
            <p:nvPr/>
          </p:nvSpPr>
          <p:spPr>
            <a:xfrm rot="10800000">
              <a:off x="1733288" y="568316"/>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39" name="Circle">
              <a:extLst>
                <a:ext uri="{FF2B5EF4-FFF2-40B4-BE49-F238E27FC236}">
                  <a16:creationId xmlns:a16="http://schemas.microsoft.com/office/drawing/2014/main" id="{8A9A276E-343D-49D4-84B2-10DF9C96166B}"/>
                </a:ext>
              </a:extLst>
            </p:cNvPr>
            <p:cNvSpPr/>
            <p:nvPr/>
          </p:nvSpPr>
          <p:spPr>
            <a:xfrm rot="10800000">
              <a:off x="1733288" y="95001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40" name="Circle">
              <a:extLst>
                <a:ext uri="{FF2B5EF4-FFF2-40B4-BE49-F238E27FC236}">
                  <a16:creationId xmlns:a16="http://schemas.microsoft.com/office/drawing/2014/main" id="{9CA6F9DF-34C5-429A-9356-142ED6926AA1}"/>
                </a:ext>
              </a:extLst>
            </p:cNvPr>
            <p:cNvSpPr/>
            <p:nvPr/>
          </p:nvSpPr>
          <p:spPr>
            <a:xfrm rot="10800000">
              <a:off x="1733288" y="189438"/>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41" name="Circle">
              <a:extLst>
                <a:ext uri="{FF2B5EF4-FFF2-40B4-BE49-F238E27FC236}">
                  <a16:creationId xmlns:a16="http://schemas.microsoft.com/office/drawing/2014/main" id="{4CC8565D-F87B-49B2-9D7F-76F4ABE4409E}"/>
                </a:ext>
              </a:extLst>
            </p:cNvPr>
            <p:cNvSpPr/>
            <p:nvPr/>
          </p:nvSpPr>
          <p:spPr>
            <a:xfrm rot="10800000">
              <a:off x="1733288" y="37887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42" name="Circle">
              <a:extLst>
                <a:ext uri="{FF2B5EF4-FFF2-40B4-BE49-F238E27FC236}">
                  <a16:creationId xmlns:a16="http://schemas.microsoft.com/office/drawing/2014/main" id="{1083ADB9-3B9A-420B-AC97-5C161A090886}"/>
                </a:ext>
              </a:extLst>
            </p:cNvPr>
            <p:cNvSpPr/>
            <p:nvPr/>
          </p:nvSpPr>
          <p:spPr>
            <a:xfrm rot="10800000">
              <a:off x="1733288" y="745565"/>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43" name="Circle">
              <a:extLst>
                <a:ext uri="{FF2B5EF4-FFF2-40B4-BE49-F238E27FC236}">
                  <a16:creationId xmlns:a16="http://schemas.microsoft.com/office/drawing/2014/main" id="{1BBCA483-A288-4AC5-A05A-6E6E04D70339}"/>
                </a:ext>
              </a:extLst>
            </p:cNvPr>
            <p:cNvSpPr/>
            <p:nvPr/>
          </p:nvSpPr>
          <p:spPr>
            <a:xfrm>
              <a:off x="849274" y="492263"/>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44" name="Circle">
              <a:extLst>
                <a:ext uri="{FF2B5EF4-FFF2-40B4-BE49-F238E27FC236}">
                  <a16:creationId xmlns:a16="http://schemas.microsoft.com/office/drawing/2014/main" id="{A2817B31-AC31-4335-8E5D-DB609074ACA4}"/>
                </a:ext>
              </a:extLst>
            </p:cNvPr>
            <p:cNvSpPr/>
            <p:nvPr/>
          </p:nvSpPr>
          <p:spPr>
            <a:xfrm>
              <a:off x="849274" y="107841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45" name="Circle">
              <a:extLst>
                <a:ext uri="{FF2B5EF4-FFF2-40B4-BE49-F238E27FC236}">
                  <a16:creationId xmlns:a16="http://schemas.microsoft.com/office/drawing/2014/main" id="{C9625B93-30CE-48EF-B46A-D00B49D0BA26}"/>
                </a:ext>
              </a:extLst>
            </p:cNvPr>
            <p:cNvSpPr/>
            <p:nvPr/>
          </p:nvSpPr>
          <p:spPr>
            <a:xfrm>
              <a:off x="849274" y="69671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46" name="Circle">
              <a:extLst>
                <a:ext uri="{FF2B5EF4-FFF2-40B4-BE49-F238E27FC236}">
                  <a16:creationId xmlns:a16="http://schemas.microsoft.com/office/drawing/2014/main" id="{30F96505-DB41-49A3-9F3E-7EBFAFC87B4D}"/>
                </a:ext>
              </a:extLst>
            </p:cNvPr>
            <p:cNvSpPr/>
            <p:nvPr/>
          </p:nvSpPr>
          <p:spPr>
            <a:xfrm>
              <a:off x="849274" y="901174"/>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47" name="Connection Line">
              <a:extLst>
                <a:ext uri="{FF2B5EF4-FFF2-40B4-BE49-F238E27FC236}">
                  <a16:creationId xmlns:a16="http://schemas.microsoft.com/office/drawing/2014/main" id="{A6EDB02D-D90D-42E2-94EB-56F67C8C839D}"/>
                </a:ext>
              </a:extLst>
            </p:cNvPr>
            <p:cNvSpPr/>
            <p:nvPr/>
          </p:nvSpPr>
          <p:spPr>
            <a:xfrm flipH="1">
              <a:off x="42090" y="336385"/>
              <a:ext cx="849283" cy="32921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48" name="Circle">
              <a:extLst>
                <a:ext uri="{FF2B5EF4-FFF2-40B4-BE49-F238E27FC236}">
                  <a16:creationId xmlns:a16="http://schemas.microsoft.com/office/drawing/2014/main" id="{E05A5EF1-D278-4ECA-B94E-A0D6D74B3D66}"/>
                </a:ext>
              </a:extLst>
            </p:cNvPr>
            <p:cNvSpPr/>
            <p:nvPr/>
          </p:nvSpPr>
          <p:spPr>
            <a:xfrm>
              <a:off x="849274" y="28780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49" name="Circle">
              <a:extLst>
                <a:ext uri="{FF2B5EF4-FFF2-40B4-BE49-F238E27FC236}">
                  <a16:creationId xmlns:a16="http://schemas.microsoft.com/office/drawing/2014/main" id="{A618E9E9-46B3-4065-B86F-AAECB9A64B49}"/>
                </a:ext>
              </a:extLst>
            </p:cNvPr>
            <p:cNvSpPr/>
            <p:nvPr/>
          </p:nvSpPr>
          <p:spPr>
            <a:xfrm>
              <a:off x="-2" y="79426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50" name="Circle">
              <a:extLst>
                <a:ext uri="{FF2B5EF4-FFF2-40B4-BE49-F238E27FC236}">
                  <a16:creationId xmlns:a16="http://schemas.microsoft.com/office/drawing/2014/main" id="{3694CC39-8C71-48C7-8935-C67B21DFA3EE}"/>
                </a:ext>
              </a:extLst>
            </p:cNvPr>
            <p:cNvSpPr/>
            <p:nvPr/>
          </p:nvSpPr>
          <p:spPr>
            <a:xfrm>
              <a:off x="-2" y="412558"/>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51" name="Circle">
              <a:extLst>
                <a:ext uri="{FF2B5EF4-FFF2-40B4-BE49-F238E27FC236}">
                  <a16:creationId xmlns:a16="http://schemas.microsoft.com/office/drawing/2014/main" id="{8948764D-94A5-416F-AD43-31939041A378}"/>
                </a:ext>
              </a:extLst>
            </p:cNvPr>
            <p:cNvSpPr/>
            <p:nvPr/>
          </p:nvSpPr>
          <p:spPr>
            <a:xfrm>
              <a:off x="-2" y="98370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52" name="Circle">
              <a:extLst>
                <a:ext uri="{FF2B5EF4-FFF2-40B4-BE49-F238E27FC236}">
                  <a16:creationId xmlns:a16="http://schemas.microsoft.com/office/drawing/2014/main" id="{C9D4037C-5964-4B07-A633-FD22DDCC6CAD}"/>
                </a:ext>
              </a:extLst>
            </p:cNvPr>
            <p:cNvSpPr/>
            <p:nvPr/>
          </p:nvSpPr>
          <p:spPr>
            <a:xfrm>
              <a:off x="-2" y="617011"/>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a:p>
          </p:txBody>
        </p:sp>
        <p:sp>
          <p:nvSpPr>
            <p:cNvPr id="153" name="Connection Line">
              <a:extLst>
                <a:ext uri="{FF2B5EF4-FFF2-40B4-BE49-F238E27FC236}">
                  <a16:creationId xmlns:a16="http://schemas.microsoft.com/office/drawing/2014/main" id="{52FFB064-B713-4AF4-ADFB-C26E4F3C5BD8}"/>
                </a:ext>
              </a:extLst>
            </p:cNvPr>
            <p:cNvSpPr/>
            <p:nvPr/>
          </p:nvSpPr>
          <p:spPr>
            <a:xfrm>
              <a:off x="42089" y="256680"/>
              <a:ext cx="849283" cy="87032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54" name="Connection Line">
              <a:extLst>
                <a:ext uri="{FF2B5EF4-FFF2-40B4-BE49-F238E27FC236}">
                  <a16:creationId xmlns:a16="http://schemas.microsoft.com/office/drawing/2014/main" id="{4060CF11-7195-4840-8D36-39BD17877122}"/>
                </a:ext>
              </a:extLst>
            </p:cNvPr>
            <p:cNvSpPr/>
            <p:nvPr/>
          </p:nvSpPr>
          <p:spPr>
            <a:xfrm>
              <a:off x="42088" y="52225"/>
              <a:ext cx="849283" cy="107477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grpSp>
      <p:sp>
        <p:nvSpPr>
          <p:cNvPr id="155" name="Line">
            <a:extLst>
              <a:ext uri="{FF2B5EF4-FFF2-40B4-BE49-F238E27FC236}">
                <a16:creationId xmlns:a16="http://schemas.microsoft.com/office/drawing/2014/main" id="{51236ED2-86F8-40E7-B56F-D43B627A96E9}"/>
              </a:ext>
            </a:extLst>
          </p:cNvPr>
          <p:cNvSpPr/>
          <p:nvPr/>
        </p:nvSpPr>
        <p:spPr>
          <a:xfrm flipV="1">
            <a:off x="6496004" y="4924181"/>
            <a:ext cx="394826" cy="6961"/>
          </a:xfrm>
          <a:prstGeom prst="line">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txBody>
          <a:bodyPr lIns="45718" tIns="45718" rIns="45718" bIns="45718"/>
          <a:lstStyle/>
          <a:p>
            <a:endParaRPr/>
          </a:p>
        </p:txBody>
      </p:sp>
      <p:sp>
        <p:nvSpPr>
          <p:cNvPr id="156" name="Feed sentences to…">
            <a:extLst>
              <a:ext uri="{FF2B5EF4-FFF2-40B4-BE49-F238E27FC236}">
                <a16:creationId xmlns:a16="http://schemas.microsoft.com/office/drawing/2014/main" id="{05EDDC43-A245-409C-997E-398A4D722931}"/>
              </a:ext>
            </a:extLst>
          </p:cNvPr>
          <p:cNvSpPr txBox="1"/>
          <p:nvPr/>
        </p:nvSpPr>
        <p:spPr>
          <a:xfrm>
            <a:off x="7346480" y="5823957"/>
            <a:ext cx="1611065" cy="4414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defRPr sz="1200"/>
            </a:pPr>
            <a:r>
              <a:rPr lang="en-US"/>
              <a:t>f</a:t>
            </a:r>
            <a:r>
              <a:t>e</a:t>
            </a:r>
            <a:r>
              <a:rPr lang="en-US"/>
              <a:t>ed walks</a:t>
            </a:r>
            <a:r>
              <a:t> to</a:t>
            </a:r>
            <a:r>
              <a:rPr lang="en-US"/>
              <a:t> </a:t>
            </a:r>
            <a:br>
              <a:rPr lang="en-US"/>
            </a:br>
            <a:r>
              <a:rPr lang="en-US"/>
              <a:t>s</a:t>
            </a:r>
            <a:r>
              <a:t>kip-gram NN model</a:t>
            </a:r>
          </a:p>
        </p:txBody>
      </p:sp>
      <p:sp>
        <p:nvSpPr>
          <p:cNvPr id="157" name="Oval 156">
            <a:extLst>
              <a:ext uri="{FF2B5EF4-FFF2-40B4-BE49-F238E27FC236}">
                <a16:creationId xmlns:a16="http://schemas.microsoft.com/office/drawing/2014/main" id="{96EF0019-621D-404A-B338-52F865B954F3}"/>
              </a:ext>
            </a:extLst>
          </p:cNvPr>
          <p:cNvSpPr/>
          <p:nvPr/>
        </p:nvSpPr>
        <p:spPr>
          <a:xfrm>
            <a:off x="4123832" y="4178882"/>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158" name="Oval 157">
            <a:extLst>
              <a:ext uri="{FF2B5EF4-FFF2-40B4-BE49-F238E27FC236}">
                <a16:creationId xmlns:a16="http://schemas.microsoft.com/office/drawing/2014/main" id="{55694F2C-ACBE-4258-A344-0098899D7F80}"/>
              </a:ext>
            </a:extLst>
          </p:cNvPr>
          <p:cNvSpPr/>
          <p:nvPr/>
        </p:nvSpPr>
        <p:spPr>
          <a:xfrm>
            <a:off x="4125537" y="4414457"/>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159" name="Oval 158">
            <a:extLst>
              <a:ext uri="{FF2B5EF4-FFF2-40B4-BE49-F238E27FC236}">
                <a16:creationId xmlns:a16="http://schemas.microsoft.com/office/drawing/2014/main" id="{A5D6C26D-6C8A-4C81-A2BE-BC27CA75A888}"/>
              </a:ext>
            </a:extLst>
          </p:cNvPr>
          <p:cNvSpPr/>
          <p:nvPr/>
        </p:nvSpPr>
        <p:spPr>
          <a:xfrm>
            <a:off x="4123832" y="4610923"/>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161" name="Oval 160">
            <a:extLst>
              <a:ext uri="{FF2B5EF4-FFF2-40B4-BE49-F238E27FC236}">
                <a16:creationId xmlns:a16="http://schemas.microsoft.com/office/drawing/2014/main" id="{4B6E20E5-6DBB-4758-94CF-966994A0F991}"/>
              </a:ext>
            </a:extLst>
          </p:cNvPr>
          <p:cNvSpPr/>
          <p:nvPr/>
        </p:nvSpPr>
        <p:spPr>
          <a:xfrm>
            <a:off x="4123832" y="5289681"/>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162" name="Oval 161">
            <a:extLst>
              <a:ext uri="{FF2B5EF4-FFF2-40B4-BE49-F238E27FC236}">
                <a16:creationId xmlns:a16="http://schemas.microsoft.com/office/drawing/2014/main" id="{DDFA7875-30CE-4E3F-A4EF-DE02720AF2D3}"/>
              </a:ext>
            </a:extLst>
          </p:cNvPr>
          <p:cNvSpPr/>
          <p:nvPr/>
        </p:nvSpPr>
        <p:spPr>
          <a:xfrm>
            <a:off x="4123832" y="5489233"/>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163" name="Oval 162">
            <a:extLst>
              <a:ext uri="{FF2B5EF4-FFF2-40B4-BE49-F238E27FC236}">
                <a16:creationId xmlns:a16="http://schemas.microsoft.com/office/drawing/2014/main" id="{1A9FC2FA-3B3C-47EC-8883-701A70878823}"/>
              </a:ext>
            </a:extLst>
          </p:cNvPr>
          <p:cNvSpPr/>
          <p:nvPr/>
        </p:nvSpPr>
        <p:spPr>
          <a:xfrm>
            <a:off x="4123832" y="5681568"/>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a:noFill/>
              </a:ln>
            </a:endParaRPr>
          </a:p>
        </p:txBody>
      </p:sp>
      <p:sp>
        <p:nvSpPr>
          <p:cNvPr id="3" name="Slide Number Placeholder 2">
            <a:extLst>
              <a:ext uri="{FF2B5EF4-FFF2-40B4-BE49-F238E27FC236}">
                <a16:creationId xmlns:a16="http://schemas.microsoft.com/office/drawing/2014/main" id="{DAEA5EDF-7A29-46A2-A9C7-8A6F21813C0D}"/>
              </a:ext>
            </a:extLst>
          </p:cNvPr>
          <p:cNvSpPr>
            <a:spLocks noGrp="1"/>
          </p:cNvSpPr>
          <p:nvPr>
            <p:ph type="sldNum" sz="quarter" idx="12"/>
          </p:nvPr>
        </p:nvSpPr>
        <p:spPr/>
        <p:txBody>
          <a:bodyPr/>
          <a:lstStyle/>
          <a:p>
            <a:fld id="{5F74FEF4-47FE-43C0-8A34-2652E10A11F5}" type="slidenum">
              <a:rPr lang="en-US" smtClean="0"/>
              <a:pPr/>
              <a:t>27</a:t>
            </a:fld>
            <a:endParaRPr lang="en-US"/>
          </a:p>
        </p:txBody>
      </p:sp>
    </p:spTree>
    <p:extLst>
      <p:ext uri="{BB962C8B-B14F-4D97-AF65-F5344CB8AC3E}">
        <p14:creationId xmlns:p14="http://schemas.microsoft.com/office/powerpoint/2010/main" val="23429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p:bldP spid="19" grpId="0" animBg="1"/>
      <p:bldP spid="20" grpId="0" animBg="1"/>
      <p:bldP spid="21" grpId="0" animBg="1"/>
      <p:bldP spid="22" grpId="0" animBg="1"/>
      <p:bldP spid="23" grpId="0" animBg="1"/>
      <p:bldP spid="24" grpId="0" animBg="1"/>
      <p:bldP spid="25" grpId="0" animBg="1"/>
      <p:bldP spid="26" grpId="0" animBg="1"/>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0" grpId="0" animBg="1"/>
      <p:bldP spid="51" grpId="0"/>
      <p:bldP spid="52" grpId="0"/>
      <p:bldP spid="155" grpId="0" animBg="1"/>
      <p:bldP spid="156" grpId="0" animBg="1"/>
      <p:bldP spid="157" grpId="0" animBg="1"/>
      <p:bldP spid="158" grpId="0" animBg="1"/>
      <p:bldP spid="159" grpId="0" animBg="1"/>
      <p:bldP spid="161" grpId="0" animBg="1"/>
      <p:bldP spid="162" grpId="0" animBg="1"/>
      <p:bldP spid="16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F765-FB4B-43BE-8595-10A1AB43B570}"/>
              </a:ext>
            </a:extLst>
          </p:cNvPr>
          <p:cNvSpPr>
            <a:spLocks noGrp="1"/>
          </p:cNvSpPr>
          <p:nvPr>
            <p:ph type="title"/>
          </p:nvPr>
        </p:nvSpPr>
        <p:spPr/>
        <p:txBody>
          <a:bodyPr/>
          <a:lstStyle/>
          <a:p>
            <a:r>
              <a:rPr lang="en-US" dirty="0"/>
              <a:t>Method 1 Overview</a:t>
            </a:r>
          </a:p>
        </p:txBody>
      </p:sp>
      <p:sp>
        <p:nvSpPr>
          <p:cNvPr id="3" name="Slide Number Placeholder 2">
            <a:extLst>
              <a:ext uri="{FF2B5EF4-FFF2-40B4-BE49-F238E27FC236}">
                <a16:creationId xmlns:a16="http://schemas.microsoft.com/office/drawing/2014/main" id="{B6CB6E73-38F9-45DD-B115-ABDB7ACCB563}"/>
              </a:ext>
            </a:extLst>
          </p:cNvPr>
          <p:cNvSpPr>
            <a:spLocks noGrp="1"/>
          </p:cNvSpPr>
          <p:nvPr>
            <p:ph type="sldNum" sz="quarter" idx="12"/>
          </p:nvPr>
        </p:nvSpPr>
        <p:spPr/>
        <p:txBody>
          <a:bodyPr/>
          <a:lstStyle/>
          <a:p>
            <a:fld id="{5F74FEF4-47FE-43C0-8A34-2652E10A11F5}" type="slidenum">
              <a:rPr lang="en-US" smtClean="0"/>
              <a:pPr/>
              <a:t>28</a:t>
            </a:fld>
            <a:endParaRPr lang="en-US"/>
          </a:p>
        </p:txBody>
      </p:sp>
      <p:pic>
        <p:nvPicPr>
          <p:cNvPr id="4" name="Picture 3" descr="A close up of a map&#10;&#10;Description automatically generated">
            <a:extLst>
              <a:ext uri="{FF2B5EF4-FFF2-40B4-BE49-F238E27FC236}">
                <a16:creationId xmlns:a16="http://schemas.microsoft.com/office/drawing/2014/main" id="{8A3426BD-25F1-4080-9EFF-59E4F40A40AE}"/>
              </a:ext>
            </a:extLst>
          </p:cNvPr>
          <p:cNvPicPr>
            <a:picLocks noChangeAspect="1"/>
          </p:cNvPicPr>
          <p:nvPr/>
        </p:nvPicPr>
        <p:blipFill rotWithShape="1">
          <a:blip r:embed="rId3">
            <a:extLst>
              <a:ext uri="{28A0092B-C50C-407E-A947-70E740481C1C}">
                <a14:useLocalDpi xmlns:a14="http://schemas.microsoft.com/office/drawing/2010/main" val="0"/>
              </a:ext>
            </a:extLst>
          </a:blip>
          <a:srcRect r="53711" b="50000"/>
          <a:stretch/>
        </p:blipFill>
        <p:spPr>
          <a:xfrm>
            <a:off x="914400" y="1787821"/>
            <a:ext cx="2534640" cy="2286000"/>
          </a:xfrm>
          <a:prstGeom prst="rect">
            <a:avLst/>
          </a:prstGeom>
          <a:ln>
            <a:noFill/>
          </a:ln>
          <a:effectLst>
            <a:outerShdw blurRad="190500" algn="tl" rotWithShape="0">
              <a:srgbClr val="000000">
                <a:alpha val="70000"/>
              </a:srgbClr>
            </a:outerShdw>
          </a:effectLst>
        </p:spPr>
      </p:pic>
      <p:sp>
        <p:nvSpPr>
          <p:cNvPr id="5" name="Line">
            <a:extLst>
              <a:ext uri="{FF2B5EF4-FFF2-40B4-BE49-F238E27FC236}">
                <a16:creationId xmlns:a16="http://schemas.microsoft.com/office/drawing/2014/main" id="{9EE43384-F946-4EA7-9C2C-10529D945B1B}"/>
              </a:ext>
            </a:extLst>
          </p:cNvPr>
          <p:cNvSpPr/>
          <p:nvPr/>
        </p:nvSpPr>
        <p:spPr>
          <a:xfrm>
            <a:off x="3790684" y="3012828"/>
            <a:ext cx="1066800" cy="7"/>
          </a:xfrm>
          <a:prstGeom prst="line">
            <a:avLst/>
          </a:prstGeom>
          <a:ln w="50800">
            <a:solidFill>
              <a:srgbClr val="E52035"/>
            </a:solidFill>
            <a:tailEnd type="triangle"/>
          </a:ln>
        </p:spPr>
        <p:txBody>
          <a:bodyPr lIns="45718" tIns="45718" rIns="45718" bIns="45718"/>
          <a:lstStyle/>
          <a:p>
            <a:endParaRPr/>
          </a:p>
        </p:txBody>
      </p:sp>
      <p:pic>
        <p:nvPicPr>
          <p:cNvPr id="6" name="Picture 5" descr="A close up of a map&#10;&#10;Description automatically generated">
            <a:extLst>
              <a:ext uri="{FF2B5EF4-FFF2-40B4-BE49-F238E27FC236}">
                <a16:creationId xmlns:a16="http://schemas.microsoft.com/office/drawing/2014/main" id="{631E08A1-731E-4A86-8F22-9AFB4A26A00E}"/>
              </a:ext>
            </a:extLst>
          </p:cNvPr>
          <p:cNvPicPr>
            <a:picLocks noChangeAspect="1"/>
          </p:cNvPicPr>
          <p:nvPr/>
        </p:nvPicPr>
        <p:blipFill rotWithShape="1">
          <a:blip r:embed="rId3">
            <a:extLst>
              <a:ext uri="{28A0092B-C50C-407E-A947-70E740481C1C}">
                <a14:useLocalDpi xmlns:a14="http://schemas.microsoft.com/office/drawing/2010/main" val="0"/>
              </a:ext>
            </a:extLst>
          </a:blip>
          <a:srcRect l="50928" r="830" b="51111"/>
          <a:stretch/>
        </p:blipFill>
        <p:spPr>
          <a:xfrm>
            <a:off x="5249163" y="1791378"/>
            <a:ext cx="2701641" cy="2286000"/>
          </a:xfrm>
          <a:prstGeom prst="rect">
            <a:avLst/>
          </a:prstGeom>
          <a:ln>
            <a:noFill/>
          </a:ln>
          <a:effectLst>
            <a:outerShdw blurRad="292100" dist="139700" dir="2700000" algn="tl" rotWithShape="0">
              <a:srgbClr val="333333">
                <a:alpha val="65000"/>
              </a:srgbClr>
            </a:outerShdw>
          </a:effectLst>
        </p:spPr>
      </p:pic>
      <p:sp>
        <p:nvSpPr>
          <p:cNvPr id="7" name="Line">
            <a:extLst>
              <a:ext uri="{FF2B5EF4-FFF2-40B4-BE49-F238E27FC236}">
                <a16:creationId xmlns:a16="http://schemas.microsoft.com/office/drawing/2014/main" id="{74577FDC-C778-4CB3-BEC6-C0A94DCFDF96}"/>
              </a:ext>
            </a:extLst>
          </p:cNvPr>
          <p:cNvSpPr/>
          <p:nvPr/>
        </p:nvSpPr>
        <p:spPr>
          <a:xfrm flipH="1">
            <a:off x="6621249" y="4225710"/>
            <a:ext cx="6379" cy="538990"/>
          </a:xfrm>
          <a:prstGeom prst="line">
            <a:avLst/>
          </a:prstGeom>
          <a:ln w="50800">
            <a:solidFill>
              <a:srgbClr val="E52035"/>
            </a:solidFill>
            <a:tailEnd type="triangle"/>
          </a:ln>
        </p:spPr>
        <p:txBody>
          <a:bodyPr lIns="45718" tIns="45718" rIns="45718" bIns="45718"/>
          <a:lstStyle/>
          <a:p>
            <a:endParaRPr/>
          </a:p>
        </p:txBody>
      </p:sp>
      <p:pic>
        <p:nvPicPr>
          <p:cNvPr id="8" name="Picture 7" descr="A close up of a map&#10;&#10;Description automatically generated">
            <a:extLst>
              <a:ext uri="{FF2B5EF4-FFF2-40B4-BE49-F238E27FC236}">
                <a16:creationId xmlns:a16="http://schemas.microsoft.com/office/drawing/2014/main" id="{8111AB64-1BAE-4571-A4A6-53B71E83065E}"/>
              </a:ext>
            </a:extLst>
          </p:cNvPr>
          <p:cNvPicPr>
            <a:picLocks noChangeAspect="1"/>
          </p:cNvPicPr>
          <p:nvPr/>
        </p:nvPicPr>
        <p:blipFill rotWithShape="1">
          <a:blip r:embed="rId3">
            <a:extLst>
              <a:ext uri="{28A0092B-C50C-407E-A947-70E740481C1C}">
                <a14:useLocalDpi xmlns:a14="http://schemas.microsoft.com/office/drawing/2010/main" val="0"/>
              </a:ext>
            </a:extLst>
          </a:blip>
          <a:srcRect l="48145" t="55556" b="7778"/>
          <a:stretch/>
        </p:blipFill>
        <p:spPr>
          <a:xfrm>
            <a:off x="914400" y="4695831"/>
            <a:ext cx="2651760" cy="1636213"/>
          </a:xfrm>
          <a:prstGeom prst="rect">
            <a:avLst/>
          </a:prstGeom>
        </p:spPr>
      </p:pic>
      <p:sp>
        <p:nvSpPr>
          <p:cNvPr id="9" name="Line">
            <a:extLst>
              <a:ext uri="{FF2B5EF4-FFF2-40B4-BE49-F238E27FC236}">
                <a16:creationId xmlns:a16="http://schemas.microsoft.com/office/drawing/2014/main" id="{B82251F3-5DD5-4675-BEAC-48274DEFCCB5}"/>
              </a:ext>
            </a:extLst>
          </p:cNvPr>
          <p:cNvSpPr/>
          <p:nvPr/>
        </p:nvSpPr>
        <p:spPr>
          <a:xfrm flipH="1">
            <a:off x="3965235" y="5522316"/>
            <a:ext cx="990600" cy="0"/>
          </a:xfrm>
          <a:prstGeom prst="line">
            <a:avLst/>
          </a:prstGeom>
          <a:ln w="50800">
            <a:solidFill>
              <a:srgbClr val="E52035"/>
            </a:solidFill>
            <a:tailEnd type="triangle"/>
          </a:ln>
        </p:spPr>
        <p:txBody>
          <a:bodyPr lIns="45718" tIns="45718" rIns="45718" bIns="45718"/>
          <a:lstStyle/>
          <a:p>
            <a:endParaRPr/>
          </a:p>
        </p:txBody>
      </p:sp>
      <p:grpSp>
        <p:nvGrpSpPr>
          <p:cNvPr id="10" name="Group 9">
            <a:extLst>
              <a:ext uri="{FF2B5EF4-FFF2-40B4-BE49-F238E27FC236}">
                <a16:creationId xmlns:a16="http://schemas.microsoft.com/office/drawing/2014/main" id="{66D603C4-E150-4002-ACF1-51DFC91D6360}"/>
              </a:ext>
            </a:extLst>
          </p:cNvPr>
          <p:cNvGrpSpPr/>
          <p:nvPr/>
        </p:nvGrpSpPr>
        <p:grpSpPr>
          <a:xfrm>
            <a:off x="5724028" y="4755782"/>
            <a:ext cx="1964484" cy="1674364"/>
            <a:chOff x="6170595" y="4519822"/>
            <a:chExt cx="1964484" cy="1674364"/>
          </a:xfrm>
        </p:grpSpPr>
        <p:sp>
          <p:nvSpPr>
            <p:cNvPr id="11" name="Oval 10">
              <a:extLst>
                <a:ext uri="{FF2B5EF4-FFF2-40B4-BE49-F238E27FC236}">
                  <a16:creationId xmlns:a16="http://schemas.microsoft.com/office/drawing/2014/main" id="{1824E888-3686-4CF9-B5C9-5602B0CEF3C1}"/>
                </a:ext>
              </a:extLst>
            </p:cNvPr>
            <p:cNvSpPr/>
            <p:nvPr/>
          </p:nvSpPr>
          <p:spPr>
            <a:xfrm>
              <a:off x="6170595" y="451982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2" name="Oval 11">
              <a:extLst>
                <a:ext uri="{FF2B5EF4-FFF2-40B4-BE49-F238E27FC236}">
                  <a16:creationId xmlns:a16="http://schemas.microsoft.com/office/drawing/2014/main" id="{840021D8-FFEB-44EA-AB91-F0DD2A37E450}"/>
                </a:ext>
              </a:extLst>
            </p:cNvPr>
            <p:cNvSpPr/>
            <p:nvPr/>
          </p:nvSpPr>
          <p:spPr>
            <a:xfrm>
              <a:off x="6780195" y="451982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3" name="Oval 12">
              <a:extLst>
                <a:ext uri="{FF2B5EF4-FFF2-40B4-BE49-F238E27FC236}">
                  <a16:creationId xmlns:a16="http://schemas.microsoft.com/office/drawing/2014/main" id="{AA8BD453-CBD6-4809-86F9-054D4994A15C}"/>
                </a:ext>
              </a:extLst>
            </p:cNvPr>
            <p:cNvSpPr/>
            <p:nvPr/>
          </p:nvSpPr>
          <p:spPr>
            <a:xfrm>
              <a:off x="7374559" y="451982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4" name="Oval 13">
              <a:extLst>
                <a:ext uri="{FF2B5EF4-FFF2-40B4-BE49-F238E27FC236}">
                  <a16:creationId xmlns:a16="http://schemas.microsoft.com/office/drawing/2014/main" id="{978DFCAB-B181-4A85-8743-ED3DF171FD87}"/>
                </a:ext>
              </a:extLst>
            </p:cNvPr>
            <p:cNvSpPr/>
            <p:nvPr/>
          </p:nvSpPr>
          <p:spPr>
            <a:xfrm>
              <a:off x="7991398" y="452856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15" name="Straight Connector 14">
              <a:extLst>
                <a:ext uri="{FF2B5EF4-FFF2-40B4-BE49-F238E27FC236}">
                  <a16:creationId xmlns:a16="http://schemas.microsoft.com/office/drawing/2014/main" id="{FB18FB13-5AE8-47E9-BE57-5836C4972464}"/>
                </a:ext>
              </a:extLst>
            </p:cNvPr>
            <p:cNvCxnSpPr>
              <a:cxnSpLocks/>
              <a:stCxn id="11" idx="6"/>
              <a:endCxn id="12" idx="2"/>
            </p:cNvCxnSpPr>
            <p:nvPr/>
          </p:nvCxnSpPr>
          <p:spPr>
            <a:xfrm>
              <a:off x="6309360" y="4588402"/>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B9096E1-603D-405B-8606-D2DB7F14AD8B}"/>
                </a:ext>
              </a:extLst>
            </p:cNvPr>
            <p:cNvCxnSpPr>
              <a:cxnSpLocks/>
            </p:cNvCxnSpPr>
            <p:nvPr/>
          </p:nvCxnSpPr>
          <p:spPr>
            <a:xfrm>
              <a:off x="6912353" y="458992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C32E2DD-34BC-4F63-98D4-896811612259}"/>
                </a:ext>
              </a:extLst>
            </p:cNvPr>
            <p:cNvCxnSpPr>
              <a:cxnSpLocks/>
            </p:cNvCxnSpPr>
            <p:nvPr/>
          </p:nvCxnSpPr>
          <p:spPr>
            <a:xfrm>
              <a:off x="7513324" y="4588402"/>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C5F36164-CDAF-460C-A7EE-0F0329DA1C9F}"/>
                </a:ext>
              </a:extLst>
            </p:cNvPr>
            <p:cNvSpPr/>
            <p:nvPr/>
          </p:nvSpPr>
          <p:spPr>
            <a:xfrm>
              <a:off x="6170595" y="502650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9" name="Oval 18">
              <a:extLst>
                <a:ext uri="{FF2B5EF4-FFF2-40B4-BE49-F238E27FC236}">
                  <a16:creationId xmlns:a16="http://schemas.microsoft.com/office/drawing/2014/main" id="{5B46FFE4-787E-4DC2-837D-05516D6E1707}"/>
                </a:ext>
              </a:extLst>
            </p:cNvPr>
            <p:cNvSpPr/>
            <p:nvPr/>
          </p:nvSpPr>
          <p:spPr>
            <a:xfrm>
              <a:off x="6780195" y="502650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20" name="Oval 19">
              <a:extLst>
                <a:ext uri="{FF2B5EF4-FFF2-40B4-BE49-F238E27FC236}">
                  <a16:creationId xmlns:a16="http://schemas.microsoft.com/office/drawing/2014/main" id="{F048788F-2A85-41C9-8604-9661CCB1DD4E}"/>
                </a:ext>
              </a:extLst>
            </p:cNvPr>
            <p:cNvSpPr/>
            <p:nvPr/>
          </p:nvSpPr>
          <p:spPr>
            <a:xfrm>
              <a:off x="7374559" y="502650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21" name="Oval 20">
              <a:extLst>
                <a:ext uri="{FF2B5EF4-FFF2-40B4-BE49-F238E27FC236}">
                  <a16:creationId xmlns:a16="http://schemas.microsoft.com/office/drawing/2014/main" id="{2E246D56-9A33-4F35-A650-C21E47D2276E}"/>
                </a:ext>
              </a:extLst>
            </p:cNvPr>
            <p:cNvSpPr/>
            <p:nvPr/>
          </p:nvSpPr>
          <p:spPr>
            <a:xfrm>
              <a:off x="7991398" y="502614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22" name="Straight Connector 21">
              <a:extLst>
                <a:ext uri="{FF2B5EF4-FFF2-40B4-BE49-F238E27FC236}">
                  <a16:creationId xmlns:a16="http://schemas.microsoft.com/office/drawing/2014/main" id="{A74B85B1-FD25-4B04-A1B5-E5590C4ED23A}"/>
                </a:ext>
              </a:extLst>
            </p:cNvPr>
            <p:cNvCxnSpPr>
              <a:cxnSpLocks/>
              <a:stCxn id="18" idx="6"/>
              <a:endCxn id="19" idx="2"/>
            </p:cNvCxnSpPr>
            <p:nvPr/>
          </p:nvCxnSpPr>
          <p:spPr>
            <a:xfrm>
              <a:off x="6309360" y="509508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C6BE874-C260-4E0E-87C5-A865DF424E3B}"/>
                </a:ext>
              </a:extLst>
            </p:cNvPr>
            <p:cNvCxnSpPr>
              <a:cxnSpLocks/>
            </p:cNvCxnSpPr>
            <p:nvPr/>
          </p:nvCxnSpPr>
          <p:spPr>
            <a:xfrm>
              <a:off x="6912353" y="5096608"/>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05E948EE-205B-4B90-A8C8-9A1995DD3372}"/>
                </a:ext>
              </a:extLst>
            </p:cNvPr>
            <p:cNvCxnSpPr>
              <a:cxnSpLocks/>
            </p:cNvCxnSpPr>
            <p:nvPr/>
          </p:nvCxnSpPr>
          <p:spPr>
            <a:xfrm>
              <a:off x="7513324" y="509508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A1A6F48-6AE2-4C9C-BF2F-FEBEC94E1B3D}"/>
                </a:ext>
              </a:extLst>
            </p:cNvPr>
            <p:cNvCxnSpPr>
              <a:cxnSpLocks/>
              <a:stCxn id="11" idx="4"/>
              <a:endCxn id="18" idx="0"/>
            </p:cNvCxnSpPr>
            <p:nvPr/>
          </p:nvCxnSpPr>
          <p:spPr>
            <a:xfrm>
              <a:off x="6239978" y="465698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EA959929-4A2A-4284-8936-CAA086CFFDEA}"/>
                </a:ext>
              </a:extLst>
            </p:cNvPr>
            <p:cNvCxnSpPr>
              <a:cxnSpLocks/>
              <a:stCxn id="12" idx="4"/>
              <a:endCxn id="19" idx="0"/>
            </p:cNvCxnSpPr>
            <p:nvPr/>
          </p:nvCxnSpPr>
          <p:spPr>
            <a:xfrm>
              <a:off x="6849578" y="465698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C172300-48F9-4CF6-9AB5-108461F50646}"/>
                </a:ext>
              </a:extLst>
            </p:cNvPr>
            <p:cNvCxnSpPr>
              <a:cxnSpLocks/>
              <a:stCxn id="13" idx="4"/>
              <a:endCxn id="20" idx="0"/>
            </p:cNvCxnSpPr>
            <p:nvPr/>
          </p:nvCxnSpPr>
          <p:spPr>
            <a:xfrm>
              <a:off x="7443942" y="465698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1B050EB-3F70-4815-AEBA-13088B0A45FB}"/>
                </a:ext>
              </a:extLst>
            </p:cNvPr>
            <p:cNvCxnSpPr>
              <a:cxnSpLocks/>
              <a:stCxn id="14" idx="4"/>
              <a:endCxn id="21" idx="0"/>
            </p:cNvCxnSpPr>
            <p:nvPr/>
          </p:nvCxnSpPr>
          <p:spPr>
            <a:xfrm>
              <a:off x="8060781" y="4665722"/>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F3B1A8C5-E8C6-4890-8962-A1C31DB39F9C}"/>
                </a:ext>
              </a:extLst>
            </p:cNvPr>
            <p:cNvSpPr/>
            <p:nvPr/>
          </p:nvSpPr>
          <p:spPr>
            <a:xfrm>
              <a:off x="6170595" y="552444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30" name="Oval 29">
              <a:extLst>
                <a:ext uri="{FF2B5EF4-FFF2-40B4-BE49-F238E27FC236}">
                  <a16:creationId xmlns:a16="http://schemas.microsoft.com/office/drawing/2014/main" id="{5068DFCF-6304-4CE8-9CEB-15983B784CA8}"/>
                </a:ext>
              </a:extLst>
            </p:cNvPr>
            <p:cNvSpPr/>
            <p:nvPr/>
          </p:nvSpPr>
          <p:spPr>
            <a:xfrm>
              <a:off x="6780195" y="552444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31" name="Oval 30">
              <a:extLst>
                <a:ext uri="{FF2B5EF4-FFF2-40B4-BE49-F238E27FC236}">
                  <a16:creationId xmlns:a16="http://schemas.microsoft.com/office/drawing/2014/main" id="{0074C085-719D-4BE9-B102-779CAA73A8BC}"/>
                </a:ext>
              </a:extLst>
            </p:cNvPr>
            <p:cNvSpPr/>
            <p:nvPr/>
          </p:nvSpPr>
          <p:spPr>
            <a:xfrm>
              <a:off x="7374559" y="552444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32" name="Oval 31">
              <a:extLst>
                <a:ext uri="{FF2B5EF4-FFF2-40B4-BE49-F238E27FC236}">
                  <a16:creationId xmlns:a16="http://schemas.microsoft.com/office/drawing/2014/main" id="{D134EF86-2451-4592-A2DB-FB5335E4270B}"/>
                </a:ext>
              </a:extLst>
            </p:cNvPr>
            <p:cNvSpPr/>
            <p:nvPr/>
          </p:nvSpPr>
          <p:spPr>
            <a:xfrm>
              <a:off x="7991398" y="552408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33" name="Straight Connector 32">
              <a:extLst>
                <a:ext uri="{FF2B5EF4-FFF2-40B4-BE49-F238E27FC236}">
                  <a16:creationId xmlns:a16="http://schemas.microsoft.com/office/drawing/2014/main" id="{DD243D8E-A5E2-49EA-97C9-EBE8F158C092}"/>
                </a:ext>
              </a:extLst>
            </p:cNvPr>
            <p:cNvCxnSpPr>
              <a:cxnSpLocks/>
              <a:stCxn id="29" idx="6"/>
              <a:endCxn id="30" idx="2"/>
            </p:cNvCxnSpPr>
            <p:nvPr/>
          </p:nvCxnSpPr>
          <p:spPr>
            <a:xfrm>
              <a:off x="6309360" y="559302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3A12FA8-4F45-4A46-A954-A8DF40EE0D0C}"/>
                </a:ext>
              </a:extLst>
            </p:cNvPr>
            <p:cNvCxnSpPr>
              <a:cxnSpLocks/>
            </p:cNvCxnSpPr>
            <p:nvPr/>
          </p:nvCxnSpPr>
          <p:spPr>
            <a:xfrm>
              <a:off x="6912353" y="5594550"/>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7844165-39D3-45C8-AFA4-2F7436483003}"/>
                </a:ext>
              </a:extLst>
            </p:cNvPr>
            <p:cNvCxnSpPr>
              <a:cxnSpLocks/>
            </p:cNvCxnSpPr>
            <p:nvPr/>
          </p:nvCxnSpPr>
          <p:spPr>
            <a:xfrm>
              <a:off x="7513324" y="559302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CB7D1F68-84A0-415B-ABE2-0A909664BF0B}"/>
                </a:ext>
              </a:extLst>
            </p:cNvPr>
            <p:cNvCxnSpPr>
              <a:cxnSpLocks/>
              <a:endCxn id="29" idx="0"/>
            </p:cNvCxnSpPr>
            <p:nvPr/>
          </p:nvCxnSpPr>
          <p:spPr>
            <a:xfrm>
              <a:off x="6239978" y="5154924"/>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3DBD4A9-DA5D-41C8-9D17-E65E0E2C132D}"/>
                </a:ext>
              </a:extLst>
            </p:cNvPr>
            <p:cNvCxnSpPr>
              <a:cxnSpLocks/>
              <a:endCxn id="30" idx="0"/>
            </p:cNvCxnSpPr>
            <p:nvPr/>
          </p:nvCxnSpPr>
          <p:spPr>
            <a:xfrm>
              <a:off x="6849578" y="5154924"/>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7715CC1-6B83-4183-B8BC-A4ABB9725D6C}"/>
                </a:ext>
              </a:extLst>
            </p:cNvPr>
            <p:cNvCxnSpPr>
              <a:cxnSpLocks/>
              <a:endCxn id="31" idx="0"/>
            </p:cNvCxnSpPr>
            <p:nvPr/>
          </p:nvCxnSpPr>
          <p:spPr>
            <a:xfrm>
              <a:off x="7443942" y="5154924"/>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6979B87-F3E9-425D-9094-832B29BDA55A}"/>
                </a:ext>
              </a:extLst>
            </p:cNvPr>
            <p:cNvCxnSpPr>
              <a:cxnSpLocks/>
              <a:endCxn id="32" idx="0"/>
            </p:cNvCxnSpPr>
            <p:nvPr/>
          </p:nvCxnSpPr>
          <p:spPr>
            <a:xfrm>
              <a:off x="8060781" y="5163664"/>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3CD30B04-6F04-4235-9573-30E07402B9ED}"/>
                </a:ext>
              </a:extLst>
            </p:cNvPr>
            <p:cNvSpPr/>
            <p:nvPr/>
          </p:nvSpPr>
          <p:spPr>
            <a:xfrm>
              <a:off x="6175511" y="604828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41" name="Oval 40">
              <a:extLst>
                <a:ext uri="{FF2B5EF4-FFF2-40B4-BE49-F238E27FC236}">
                  <a16:creationId xmlns:a16="http://schemas.microsoft.com/office/drawing/2014/main" id="{A95A8DCF-513C-4F43-BE44-67C3E1120ACE}"/>
                </a:ext>
              </a:extLst>
            </p:cNvPr>
            <p:cNvSpPr/>
            <p:nvPr/>
          </p:nvSpPr>
          <p:spPr>
            <a:xfrm>
              <a:off x="6785111" y="604828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42" name="Oval 41">
              <a:extLst>
                <a:ext uri="{FF2B5EF4-FFF2-40B4-BE49-F238E27FC236}">
                  <a16:creationId xmlns:a16="http://schemas.microsoft.com/office/drawing/2014/main" id="{B61FCCF0-D059-4786-9170-909295E58E5B}"/>
                </a:ext>
              </a:extLst>
            </p:cNvPr>
            <p:cNvSpPr/>
            <p:nvPr/>
          </p:nvSpPr>
          <p:spPr>
            <a:xfrm>
              <a:off x="7379475" y="604828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43" name="Oval 42">
              <a:extLst>
                <a:ext uri="{FF2B5EF4-FFF2-40B4-BE49-F238E27FC236}">
                  <a16:creationId xmlns:a16="http://schemas.microsoft.com/office/drawing/2014/main" id="{9EC09499-31A8-40CD-8145-260033E82CC5}"/>
                </a:ext>
              </a:extLst>
            </p:cNvPr>
            <p:cNvSpPr/>
            <p:nvPr/>
          </p:nvSpPr>
          <p:spPr>
            <a:xfrm>
              <a:off x="7996314" y="605702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44" name="Straight Connector 43">
              <a:extLst>
                <a:ext uri="{FF2B5EF4-FFF2-40B4-BE49-F238E27FC236}">
                  <a16:creationId xmlns:a16="http://schemas.microsoft.com/office/drawing/2014/main" id="{76CF9674-40BC-48E0-AAF7-ED28C5F20E43}"/>
                </a:ext>
              </a:extLst>
            </p:cNvPr>
            <p:cNvCxnSpPr>
              <a:cxnSpLocks/>
              <a:stCxn id="40" idx="6"/>
              <a:endCxn id="41" idx="2"/>
            </p:cNvCxnSpPr>
            <p:nvPr/>
          </p:nvCxnSpPr>
          <p:spPr>
            <a:xfrm>
              <a:off x="6314276" y="611686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55AFBF8-631A-4F71-B8EE-DC625CE09147}"/>
                </a:ext>
              </a:extLst>
            </p:cNvPr>
            <p:cNvCxnSpPr>
              <a:cxnSpLocks/>
            </p:cNvCxnSpPr>
            <p:nvPr/>
          </p:nvCxnSpPr>
          <p:spPr>
            <a:xfrm>
              <a:off x="6917269" y="6118390"/>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7FEA3D7-C29B-4A43-ADAA-B6E1C8F952D2}"/>
                </a:ext>
              </a:extLst>
            </p:cNvPr>
            <p:cNvCxnSpPr>
              <a:cxnSpLocks/>
            </p:cNvCxnSpPr>
            <p:nvPr/>
          </p:nvCxnSpPr>
          <p:spPr>
            <a:xfrm>
              <a:off x="7518240" y="611686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7C84A99-F7DF-4B14-A5C3-5CB1BF718200}"/>
                </a:ext>
              </a:extLst>
            </p:cNvPr>
            <p:cNvCxnSpPr>
              <a:cxnSpLocks/>
            </p:cNvCxnSpPr>
            <p:nvPr/>
          </p:nvCxnSpPr>
          <p:spPr>
            <a:xfrm>
              <a:off x="6239977" y="5674555"/>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6FBD820-48B5-413C-A49E-0DAB051B5126}"/>
                </a:ext>
              </a:extLst>
            </p:cNvPr>
            <p:cNvCxnSpPr>
              <a:cxnSpLocks/>
            </p:cNvCxnSpPr>
            <p:nvPr/>
          </p:nvCxnSpPr>
          <p:spPr>
            <a:xfrm>
              <a:off x="6849578" y="5661244"/>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E19E918-33C4-4187-8A55-101D54B7FD02}"/>
                </a:ext>
              </a:extLst>
            </p:cNvPr>
            <p:cNvCxnSpPr>
              <a:cxnSpLocks/>
            </p:cNvCxnSpPr>
            <p:nvPr/>
          </p:nvCxnSpPr>
          <p:spPr>
            <a:xfrm>
              <a:off x="7443942" y="5687504"/>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0481643-CA2A-4503-9BF1-92B605954C95}"/>
                </a:ext>
              </a:extLst>
            </p:cNvPr>
            <p:cNvCxnSpPr>
              <a:cxnSpLocks/>
            </p:cNvCxnSpPr>
            <p:nvPr/>
          </p:nvCxnSpPr>
          <p:spPr>
            <a:xfrm>
              <a:off x="8060780" y="5687504"/>
              <a:ext cx="0" cy="369522"/>
            </a:xfrm>
            <a:prstGeom prst="line">
              <a:avLst/>
            </a:prstGeom>
            <a:ln w="28575"/>
          </p:spPr>
          <p:style>
            <a:lnRef idx="1">
              <a:schemeClr val="dk1"/>
            </a:lnRef>
            <a:fillRef idx="0">
              <a:schemeClr val="dk1"/>
            </a:fillRef>
            <a:effectRef idx="0">
              <a:schemeClr val="dk1"/>
            </a:effectRef>
            <a:fontRef idx="minor">
              <a:schemeClr val="tx1"/>
            </a:fontRef>
          </p:style>
        </p:cxnSp>
      </p:grpSp>
      <p:sp>
        <p:nvSpPr>
          <p:cNvPr id="51" name="TextBox 50">
            <a:extLst>
              <a:ext uri="{FF2B5EF4-FFF2-40B4-BE49-F238E27FC236}">
                <a16:creationId xmlns:a16="http://schemas.microsoft.com/office/drawing/2014/main" id="{D641C9FF-E566-4EA1-8600-05350A48BD17}"/>
              </a:ext>
            </a:extLst>
          </p:cNvPr>
          <p:cNvSpPr txBox="1"/>
          <p:nvPr/>
        </p:nvSpPr>
        <p:spPr>
          <a:xfrm>
            <a:off x="3967915" y="5108213"/>
            <a:ext cx="1000595" cy="307777"/>
          </a:xfrm>
          <a:prstGeom prst="rect">
            <a:avLst/>
          </a:prstGeom>
          <a:noFill/>
        </p:spPr>
        <p:txBody>
          <a:bodyPr wrap="none" rtlCol="0">
            <a:spAutoFit/>
          </a:bodyPr>
          <a:lstStyle/>
          <a:p>
            <a:r>
              <a:rPr lang="en-US" sz="1400" dirty="0"/>
              <a:t>Skip-gram</a:t>
            </a:r>
          </a:p>
        </p:txBody>
      </p:sp>
    </p:spTree>
    <p:extLst>
      <p:ext uri="{BB962C8B-B14F-4D97-AF65-F5344CB8AC3E}">
        <p14:creationId xmlns:p14="http://schemas.microsoft.com/office/powerpoint/2010/main" val="164509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A38C-312E-4F99-A7E7-A65670E3FFBA}"/>
              </a:ext>
            </a:extLst>
          </p:cNvPr>
          <p:cNvSpPr>
            <a:spLocks noGrp="1"/>
          </p:cNvSpPr>
          <p:nvPr>
            <p:ph type="title"/>
          </p:nvPr>
        </p:nvSpPr>
        <p:spPr/>
        <p:txBody>
          <a:bodyPr>
            <a:normAutofit fontScale="90000"/>
          </a:bodyPr>
          <a:lstStyle/>
          <a:p>
            <a:r>
              <a:rPr lang="en-US" dirty="0"/>
              <a:t>Statistical Method for Distinguishing Geographical Proximity to Semantic Proximity</a:t>
            </a:r>
          </a:p>
        </p:txBody>
      </p:sp>
      <p:sp>
        <p:nvSpPr>
          <p:cNvPr id="3" name="Text Placeholder 2">
            <a:extLst>
              <a:ext uri="{FF2B5EF4-FFF2-40B4-BE49-F238E27FC236}">
                <a16:creationId xmlns:a16="http://schemas.microsoft.com/office/drawing/2014/main" id="{8B7FC530-8779-4CCB-A2C4-36C8E43FCF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5400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3220E-7D03-4BFF-8D98-F9F5C25D3E58}"/>
              </a:ext>
            </a:extLst>
          </p:cNvPr>
          <p:cNvSpPr>
            <a:spLocks noGrp="1"/>
          </p:cNvSpPr>
          <p:nvPr>
            <p:ph type="title"/>
          </p:nvPr>
        </p:nvSpPr>
        <p:spPr/>
        <p:txBody>
          <a:bodyPr/>
          <a:lstStyle/>
          <a:p>
            <a:r>
              <a:rPr lang="en-US"/>
              <a:t>Trajectory Data Mining</a:t>
            </a:r>
          </a:p>
        </p:txBody>
      </p:sp>
      <p:sp>
        <p:nvSpPr>
          <p:cNvPr id="3" name="Text Placeholder 2">
            <a:extLst>
              <a:ext uri="{FF2B5EF4-FFF2-40B4-BE49-F238E27FC236}">
                <a16:creationId xmlns:a16="http://schemas.microsoft.com/office/drawing/2014/main" id="{99A75FDC-2CFB-4284-83B0-4014E4095F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2523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6CCE-7F1C-4F13-AEDB-E686DE3779DD}"/>
              </a:ext>
            </a:extLst>
          </p:cNvPr>
          <p:cNvSpPr>
            <a:spLocks noGrp="1"/>
          </p:cNvSpPr>
          <p:nvPr>
            <p:ph type="title"/>
          </p:nvPr>
        </p:nvSpPr>
        <p:spPr/>
        <p:txBody>
          <a:bodyPr/>
          <a:lstStyle/>
          <a:p>
            <a:r>
              <a:rPr lang="en-US" dirty="0"/>
              <a:t>Real vs Null Hypothesis</a:t>
            </a:r>
          </a:p>
        </p:txBody>
      </p:sp>
      <p:sp>
        <p:nvSpPr>
          <p:cNvPr id="3" name="Slide Number Placeholder 2">
            <a:extLst>
              <a:ext uri="{FF2B5EF4-FFF2-40B4-BE49-F238E27FC236}">
                <a16:creationId xmlns:a16="http://schemas.microsoft.com/office/drawing/2014/main" id="{628AF4FB-0D90-4084-86EE-B0E7F58211F9}"/>
              </a:ext>
            </a:extLst>
          </p:cNvPr>
          <p:cNvSpPr>
            <a:spLocks noGrp="1"/>
          </p:cNvSpPr>
          <p:nvPr>
            <p:ph type="sldNum" sz="quarter" idx="12"/>
          </p:nvPr>
        </p:nvSpPr>
        <p:spPr/>
        <p:txBody>
          <a:bodyPr/>
          <a:lstStyle/>
          <a:p>
            <a:fld id="{5F74FEF4-47FE-43C0-8A34-2652E10A11F5}" type="slidenum">
              <a:rPr lang="en-US" smtClean="0"/>
              <a:pPr/>
              <a:t>30</a:t>
            </a:fld>
            <a:endParaRPr lang="en-US"/>
          </a:p>
        </p:txBody>
      </p:sp>
      <p:pic>
        <p:nvPicPr>
          <p:cNvPr id="1026" name="Picture 2" descr="Null distribution - Wikipedia">
            <a:extLst>
              <a:ext uri="{FF2B5EF4-FFF2-40B4-BE49-F238E27FC236}">
                <a16:creationId xmlns:a16="http://schemas.microsoft.com/office/drawing/2014/main" id="{EA58112D-39CB-405A-820A-65B2CE830C2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674" y="1130243"/>
            <a:ext cx="5715392" cy="52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21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FA961-7689-42BE-BBC9-211680E32550}"/>
              </a:ext>
            </a:extLst>
          </p:cNvPr>
          <p:cNvSpPr>
            <a:spLocks noGrp="1"/>
          </p:cNvSpPr>
          <p:nvPr>
            <p:ph type="title"/>
          </p:nvPr>
        </p:nvSpPr>
        <p:spPr/>
        <p:txBody>
          <a:bodyPr/>
          <a:lstStyle/>
          <a:p>
            <a:r>
              <a:rPr lang="en-US" dirty="0"/>
              <a:t>Real Model</a:t>
            </a:r>
          </a:p>
        </p:txBody>
      </p:sp>
      <p:sp>
        <p:nvSpPr>
          <p:cNvPr id="4" name="TextBox 3">
            <a:extLst>
              <a:ext uri="{FF2B5EF4-FFF2-40B4-BE49-F238E27FC236}">
                <a16:creationId xmlns:a16="http://schemas.microsoft.com/office/drawing/2014/main" id="{2AFB1CD2-C8A0-4AD4-B4EB-703CF76DD67D}"/>
              </a:ext>
            </a:extLst>
          </p:cNvPr>
          <p:cNvSpPr txBox="1"/>
          <p:nvPr/>
        </p:nvSpPr>
        <p:spPr>
          <a:xfrm>
            <a:off x="462516" y="1447800"/>
            <a:ext cx="8218967" cy="400110"/>
          </a:xfrm>
          <a:prstGeom prst="rect">
            <a:avLst/>
          </a:prstGeom>
          <a:noFill/>
        </p:spPr>
        <p:txBody>
          <a:bodyPr wrap="square" rtlCol="0">
            <a:spAutoFit/>
          </a:bodyPr>
          <a:lstStyle/>
          <a:p>
            <a:r>
              <a:rPr lang="en-US" sz="2000" dirty="0">
                <a:latin typeface="+mj-lt"/>
              </a:rPr>
              <a:t>Real model is based on </a:t>
            </a:r>
            <a:r>
              <a:rPr lang="en-US" sz="2000" dirty="0">
                <a:solidFill>
                  <a:srgbClr val="C00000"/>
                </a:solidFill>
                <a:latin typeface="+mj-lt"/>
              </a:rPr>
              <a:t>real trajectory</a:t>
            </a:r>
            <a:r>
              <a:rPr lang="en-US" sz="2000" dirty="0">
                <a:latin typeface="+mj-lt"/>
              </a:rPr>
              <a:t> movements over lattice graph</a:t>
            </a:r>
            <a:endParaRPr lang="en-US" sz="2400" dirty="0"/>
          </a:p>
        </p:txBody>
      </p:sp>
      <p:sp>
        <p:nvSpPr>
          <p:cNvPr id="7" name="Line">
            <a:extLst>
              <a:ext uri="{FF2B5EF4-FFF2-40B4-BE49-F238E27FC236}">
                <a16:creationId xmlns:a16="http://schemas.microsoft.com/office/drawing/2014/main" id="{34CBB6F5-0570-4EE9-9FB9-1202BB55E260}"/>
              </a:ext>
            </a:extLst>
          </p:cNvPr>
          <p:cNvSpPr/>
          <p:nvPr/>
        </p:nvSpPr>
        <p:spPr>
          <a:xfrm>
            <a:off x="4038601" y="4095817"/>
            <a:ext cx="1066800" cy="7"/>
          </a:xfrm>
          <a:prstGeom prst="line">
            <a:avLst/>
          </a:prstGeom>
          <a:ln w="50800">
            <a:solidFill>
              <a:srgbClr val="E52035"/>
            </a:solidFill>
            <a:tailEnd type="triangle"/>
          </a:ln>
        </p:spPr>
        <p:txBody>
          <a:bodyPr lIns="45718" tIns="45718" rIns="45718" bIns="45718"/>
          <a:lstStyle/>
          <a:p>
            <a:endParaRPr/>
          </a:p>
        </p:txBody>
      </p:sp>
      <p:pic>
        <p:nvPicPr>
          <p:cNvPr id="8" name="Picture 7" descr="A screenshot of a cell phone&#10;&#10;Description automatically generated">
            <a:extLst>
              <a:ext uri="{FF2B5EF4-FFF2-40B4-BE49-F238E27FC236}">
                <a16:creationId xmlns:a16="http://schemas.microsoft.com/office/drawing/2014/main" id="{E9AB79E7-42ED-4365-9318-73FADDFEF92B}"/>
              </a:ext>
            </a:extLst>
          </p:cNvPr>
          <p:cNvPicPr>
            <a:picLocks noChangeAspect="1"/>
          </p:cNvPicPr>
          <p:nvPr/>
        </p:nvPicPr>
        <p:blipFill rotWithShape="1">
          <a:blip r:embed="rId3">
            <a:extLst>
              <a:ext uri="{28A0092B-C50C-407E-A947-70E740481C1C}">
                <a14:useLocalDpi xmlns:a14="http://schemas.microsoft.com/office/drawing/2010/main" val="0"/>
              </a:ext>
            </a:extLst>
          </a:blip>
          <a:srcRect b="10616"/>
          <a:stretch/>
        </p:blipFill>
        <p:spPr>
          <a:xfrm>
            <a:off x="5216285" y="3020520"/>
            <a:ext cx="3697119" cy="2200275"/>
          </a:xfrm>
          <a:prstGeom prst="rect">
            <a:avLst/>
          </a:prstGeom>
        </p:spPr>
      </p:pic>
      <p:sp>
        <p:nvSpPr>
          <p:cNvPr id="3" name="Slide Number Placeholder 2">
            <a:extLst>
              <a:ext uri="{FF2B5EF4-FFF2-40B4-BE49-F238E27FC236}">
                <a16:creationId xmlns:a16="http://schemas.microsoft.com/office/drawing/2014/main" id="{CB380908-B402-4675-ABEC-AE8365FBB33D}"/>
              </a:ext>
            </a:extLst>
          </p:cNvPr>
          <p:cNvSpPr>
            <a:spLocks noGrp="1"/>
          </p:cNvSpPr>
          <p:nvPr>
            <p:ph type="sldNum" sz="quarter" idx="12"/>
          </p:nvPr>
        </p:nvSpPr>
        <p:spPr/>
        <p:txBody>
          <a:bodyPr/>
          <a:lstStyle/>
          <a:p>
            <a:fld id="{5F74FEF4-47FE-43C0-8A34-2652E10A11F5}" type="slidenum">
              <a:rPr lang="en-US" smtClean="0"/>
              <a:pPr/>
              <a:t>31</a:t>
            </a:fld>
            <a:endParaRPr lang="en-US"/>
          </a:p>
        </p:txBody>
      </p:sp>
      <p:pic>
        <p:nvPicPr>
          <p:cNvPr id="80" name="Picture 79" descr="A close up of a map&#10;&#10;Description automatically generated">
            <a:extLst>
              <a:ext uri="{FF2B5EF4-FFF2-40B4-BE49-F238E27FC236}">
                <a16:creationId xmlns:a16="http://schemas.microsoft.com/office/drawing/2014/main" id="{31F541C9-8EAB-44A4-BEAC-977A4007C307}"/>
              </a:ext>
            </a:extLst>
          </p:cNvPr>
          <p:cNvPicPr>
            <a:picLocks noChangeAspect="1"/>
          </p:cNvPicPr>
          <p:nvPr/>
        </p:nvPicPr>
        <p:blipFill rotWithShape="1">
          <a:blip r:embed="rId4">
            <a:extLst>
              <a:ext uri="{28A0092B-C50C-407E-A947-70E740481C1C}">
                <a14:useLocalDpi xmlns:a14="http://schemas.microsoft.com/office/drawing/2010/main" val="0"/>
              </a:ext>
            </a:extLst>
          </a:blip>
          <a:srcRect r="53711" b="50000"/>
          <a:stretch/>
        </p:blipFill>
        <p:spPr>
          <a:xfrm>
            <a:off x="726551" y="2739977"/>
            <a:ext cx="3061698" cy="2761359"/>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193DDAFF-920A-45CC-BBE3-29678A0F3492}"/>
              </a:ext>
            </a:extLst>
          </p:cNvPr>
          <p:cNvSpPr txBox="1"/>
          <p:nvPr/>
        </p:nvSpPr>
        <p:spPr>
          <a:xfrm>
            <a:off x="4014375" y="3622158"/>
            <a:ext cx="1146468" cy="369332"/>
          </a:xfrm>
          <a:prstGeom prst="rect">
            <a:avLst/>
          </a:prstGeom>
          <a:noFill/>
        </p:spPr>
        <p:txBody>
          <a:bodyPr wrap="none" rtlCol="0">
            <a:spAutoFit/>
          </a:bodyPr>
          <a:lstStyle/>
          <a:p>
            <a:r>
              <a:rPr lang="en-US" dirty="0"/>
              <a:t>method 1</a:t>
            </a:r>
          </a:p>
        </p:txBody>
      </p:sp>
    </p:spTree>
    <p:extLst>
      <p:ext uri="{BB962C8B-B14F-4D97-AF65-F5344CB8AC3E}">
        <p14:creationId xmlns:p14="http://schemas.microsoft.com/office/powerpoint/2010/main" val="37983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7BCA-2B16-423B-91C8-C8A568276966}"/>
              </a:ext>
            </a:extLst>
          </p:cNvPr>
          <p:cNvSpPr>
            <a:spLocks noGrp="1"/>
          </p:cNvSpPr>
          <p:nvPr>
            <p:ph type="title"/>
          </p:nvPr>
        </p:nvSpPr>
        <p:spPr/>
        <p:txBody>
          <a:bodyPr/>
          <a:lstStyle/>
          <a:p>
            <a:r>
              <a:rPr lang="en-US" dirty="0"/>
              <a:t>Null Model</a:t>
            </a:r>
          </a:p>
        </p:txBody>
      </p:sp>
      <p:sp>
        <p:nvSpPr>
          <p:cNvPr id="4" name="TextBox 3">
            <a:extLst>
              <a:ext uri="{FF2B5EF4-FFF2-40B4-BE49-F238E27FC236}">
                <a16:creationId xmlns:a16="http://schemas.microsoft.com/office/drawing/2014/main" id="{D28DC8BE-8B50-4A20-A371-1FEAAA76B445}"/>
              </a:ext>
            </a:extLst>
          </p:cNvPr>
          <p:cNvSpPr txBox="1"/>
          <p:nvPr/>
        </p:nvSpPr>
        <p:spPr>
          <a:xfrm>
            <a:off x="457200" y="1541871"/>
            <a:ext cx="8306050" cy="400110"/>
          </a:xfrm>
          <a:prstGeom prst="rect">
            <a:avLst/>
          </a:prstGeom>
          <a:noFill/>
        </p:spPr>
        <p:txBody>
          <a:bodyPr wrap="square" rtlCol="0">
            <a:spAutoFit/>
          </a:bodyPr>
          <a:lstStyle/>
          <a:p>
            <a:r>
              <a:rPr lang="en-US" sz="2000" dirty="0">
                <a:latin typeface="+mj-lt"/>
              </a:rPr>
              <a:t>Null Model is based on </a:t>
            </a:r>
            <a:r>
              <a:rPr lang="en-US" sz="2000" dirty="0">
                <a:solidFill>
                  <a:srgbClr val="C00000"/>
                </a:solidFill>
                <a:latin typeface="+mj-lt"/>
              </a:rPr>
              <a:t>random walks</a:t>
            </a:r>
            <a:r>
              <a:rPr lang="en-US" sz="2000" dirty="0">
                <a:latin typeface="+mj-lt"/>
              </a:rPr>
              <a:t> but satisfies the </a:t>
            </a:r>
            <a:r>
              <a:rPr lang="en-US" sz="2000" dirty="0">
                <a:solidFill>
                  <a:srgbClr val="C00000"/>
                </a:solidFill>
                <a:latin typeface="+mj-lt"/>
              </a:rPr>
              <a:t>size</a:t>
            </a:r>
            <a:r>
              <a:rPr lang="en-US" sz="2000" dirty="0">
                <a:latin typeface="+mj-lt"/>
              </a:rPr>
              <a:t> constraint </a:t>
            </a:r>
          </a:p>
        </p:txBody>
      </p:sp>
      <p:sp>
        <p:nvSpPr>
          <p:cNvPr id="75" name="Line">
            <a:extLst>
              <a:ext uri="{FF2B5EF4-FFF2-40B4-BE49-F238E27FC236}">
                <a16:creationId xmlns:a16="http://schemas.microsoft.com/office/drawing/2014/main" id="{FAC05D38-6A40-49CC-8F42-BA25CA6441EB}"/>
              </a:ext>
            </a:extLst>
          </p:cNvPr>
          <p:cNvSpPr/>
          <p:nvPr/>
        </p:nvSpPr>
        <p:spPr>
          <a:xfrm>
            <a:off x="3674772" y="4205683"/>
            <a:ext cx="1066800" cy="7"/>
          </a:xfrm>
          <a:prstGeom prst="line">
            <a:avLst/>
          </a:prstGeom>
          <a:ln w="50800">
            <a:solidFill>
              <a:srgbClr val="E52035"/>
            </a:solidFill>
            <a:tailEnd type="triangle"/>
          </a:ln>
        </p:spPr>
        <p:txBody>
          <a:bodyPr lIns="45718" tIns="45718" rIns="45718" bIns="45718"/>
          <a:lstStyle/>
          <a:p>
            <a:endParaRPr/>
          </a:p>
        </p:txBody>
      </p:sp>
      <p:pic>
        <p:nvPicPr>
          <p:cNvPr id="76" name="Picture 75" descr="A close up of a map&#10;&#10;Description automatically generated">
            <a:extLst>
              <a:ext uri="{FF2B5EF4-FFF2-40B4-BE49-F238E27FC236}">
                <a16:creationId xmlns:a16="http://schemas.microsoft.com/office/drawing/2014/main" id="{D358EE25-6110-48A0-B519-A8B465771234}"/>
              </a:ext>
            </a:extLst>
          </p:cNvPr>
          <p:cNvPicPr>
            <a:picLocks noChangeAspect="1"/>
          </p:cNvPicPr>
          <p:nvPr/>
        </p:nvPicPr>
        <p:blipFill rotWithShape="1">
          <a:blip r:embed="rId3">
            <a:extLst>
              <a:ext uri="{28A0092B-C50C-407E-A947-70E740481C1C}">
                <a14:useLocalDpi xmlns:a14="http://schemas.microsoft.com/office/drawing/2010/main" val="0"/>
              </a:ext>
            </a:extLst>
          </a:blip>
          <a:srcRect b="11523"/>
          <a:stretch/>
        </p:blipFill>
        <p:spPr>
          <a:xfrm>
            <a:off x="4835674" y="3108630"/>
            <a:ext cx="4169328" cy="2340425"/>
          </a:xfrm>
          <a:prstGeom prst="rect">
            <a:avLst/>
          </a:prstGeom>
        </p:spPr>
      </p:pic>
      <p:sp>
        <p:nvSpPr>
          <p:cNvPr id="3" name="Slide Number Placeholder 2">
            <a:extLst>
              <a:ext uri="{FF2B5EF4-FFF2-40B4-BE49-F238E27FC236}">
                <a16:creationId xmlns:a16="http://schemas.microsoft.com/office/drawing/2014/main" id="{822FDF0E-9FC4-43B1-AA6B-6E7B9891EF17}"/>
              </a:ext>
            </a:extLst>
          </p:cNvPr>
          <p:cNvSpPr>
            <a:spLocks noGrp="1"/>
          </p:cNvSpPr>
          <p:nvPr>
            <p:ph type="sldNum" sz="quarter" idx="12"/>
          </p:nvPr>
        </p:nvSpPr>
        <p:spPr/>
        <p:txBody>
          <a:bodyPr/>
          <a:lstStyle/>
          <a:p>
            <a:fld id="{5F74FEF4-47FE-43C0-8A34-2652E10A11F5}" type="slidenum">
              <a:rPr lang="en-US" smtClean="0"/>
              <a:pPr/>
              <a:t>32</a:t>
            </a:fld>
            <a:endParaRPr lang="en-US"/>
          </a:p>
        </p:txBody>
      </p:sp>
      <p:pic>
        <p:nvPicPr>
          <p:cNvPr id="78" name="Picture 77" descr="A close up of a mans face&#10;&#10;Description automatically generated">
            <a:extLst>
              <a:ext uri="{FF2B5EF4-FFF2-40B4-BE49-F238E27FC236}">
                <a16:creationId xmlns:a16="http://schemas.microsoft.com/office/drawing/2014/main" id="{0DFDE4C7-04D8-40E2-8152-BAE6229C9764}"/>
              </a:ext>
            </a:extLst>
          </p:cNvPr>
          <p:cNvPicPr>
            <a:picLocks noChangeAspect="1"/>
          </p:cNvPicPr>
          <p:nvPr/>
        </p:nvPicPr>
        <p:blipFill>
          <a:blip r:embed="rId4"/>
          <a:stretch>
            <a:fillRect/>
          </a:stretch>
        </p:blipFill>
        <p:spPr>
          <a:xfrm>
            <a:off x="408281" y="3015796"/>
            <a:ext cx="3172389" cy="2832340"/>
          </a:xfrm>
          <a:prstGeom prst="rect">
            <a:avLst/>
          </a:prstGeom>
        </p:spPr>
      </p:pic>
      <p:sp>
        <p:nvSpPr>
          <p:cNvPr id="8" name="TextBox 7">
            <a:extLst>
              <a:ext uri="{FF2B5EF4-FFF2-40B4-BE49-F238E27FC236}">
                <a16:creationId xmlns:a16="http://schemas.microsoft.com/office/drawing/2014/main" id="{827A1DFE-91A0-45C8-A770-B743887371DF}"/>
              </a:ext>
            </a:extLst>
          </p:cNvPr>
          <p:cNvSpPr txBox="1"/>
          <p:nvPr/>
        </p:nvSpPr>
        <p:spPr>
          <a:xfrm>
            <a:off x="3658344" y="3836351"/>
            <a:ext cx="1146468" cy="369332"/>
          </a:xfrm>
          <a:prstGeom prst="rect">
            <a:avLst/>
          </a:prstGeom>
          <a:noFill/>
        </p:spPr>
        <p:txBody>
          <a:bodyPr wrap="none" rtlCol="0">
            <a:spAutoFit/>
          </a:bodyPr>
          <a:lstStyle/>
          <a:p>
            <a:r>
              <a:rPr lang="en-US" dirty="0"/>
              <a:t>method 1</a:t>
            </a:r>
          </a:p>
        </p:txBody>
      </p:sp>
    </p:spTree>
    <p:extLst>
      <p:ext uri="{BB962C8B-B14F-4D97-AF65-F5344CB8AC3E}">
        <p14:creationId xmlns:p14="http://schemas.microsoft.com/office/powerpoint/2010/main" val="25879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5"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D1DD-2F11-47F4-AB39-E5289E73E43F}"/>
              </a:ext>
            </a:extLst>
          </p:cNvPr>
          <p:cNvSpPr>
            <a:spLocks noGrp="1"/>
          </p:cNvSpPr>
          <p:nvPr>
            <p:ph type="title"/>
          </p:nvPr>
        </p:nvSpPr>
        <p:spPr/>
        <p:txBody>
          <a:bodyPr/>
          <a:lstStyle/>
          <a:p>
            <a:r>
              <a:rPr lang="en-US" dirty="0"/>
              <a:t>Alternate Null (Intermediate)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917A37-1119-4AC6-AB1A-C66A64BA7BB8}"/>
                  </a:ext>
                </a:extLst>
              </p:cNvPr>
              <p:cNvSpPr txBox="1"/>
              <p:nvPr/>
            </p:nvSpPr>
            <p:spPr>
              <a:xfrm>
                <a:off x="418975" y="1714857"/>
                <a:ext cx="8306050" cy="1077218"/>
              </a:xfrm>
              <a:prstGeom prst="rect">
                <a:avLst/>
              </a:prstGeom>
              <a:noFill/>
            </p:spPr>
            <p:txBody>
              <a:bodyPr wrap="square" rtlCol="0">
                <a:spAutoFit/>
              </a:bodyPr>
              <a:lstStyle/>
              <a:p>
                <a:r>
                  <a:rPr lang="en-US" sz="2000">
                    <a:latin typeface="+mj-lt"/>
                  </a:rPr>
                  <a:t>Intermediate model is like Null model but satisfies the constraint for each walk </a:t>
                </a:r>
                <a:r>
                  <a:rPr lang="en-US" sz="2000">
                    <a:solidFill>
                      <a:srgbClr val="C00000"/>
                    </a:solidFill>
                  </a:rPr>
                  <a:t>starting</a:t>
                </a:r>
                <a:r>
                  <a:rPr lang="en-US" sz="2000"/>
                  <a:t> from the same node </a:t>
                </a:r>
                <a14:m>
                  <m:oMath xmlns:m="http://schemas.openxmlformats.org/officeDocument/2006/math">
                    <m:r>
                      <a:rPr lang="en-US" sz="2000" i="1">
                        <a:latin typeface="Cambria Math" panose="02040503050406030204" pitchFamily="18" charset="0"/>
                      </a:rPr>
                      <m:t>𝑢</m:t>
                    </m:r>
                  </m:oMath>
                </a14:m>
                <a:r>
                  <a:rPr lang="en-US" sz="2000"/>
                  <a:t> as Real model walks</a:t>
                </a:r>
                <a:r>
                  <a:rPr lang="en-US" sz="2000">
                    <a:latin typeface="+mj-lt"/>
                  </a:rPr>
                  <a:t> </a:t>
                </a:r>
                <a:br>
                  <a:rPr lang="en-US" sz="2400"/>
                </a:br>
                <a:endParaRPr lang="en-US" sz="2400"/>
              </a:p>
            </p:txBody>
          </p:sp>
        </mc:Choice>
        <mc:Fallback xmlns="">
          <p:sp>
            <p:nvSpPr>
              <p:cNvPr id="7" name="TextBox 6">
                <a:extLst>
                  <a:ext uri="{FF2B5EF4-FFF2-40B4-BE49-F238E27FC236}">
                    <a16:creationId xmlns:a16="http://schemas.microsoft.com/office/drawing/2014/main" id="{15917A37-1119-4AC6-AB1A-C66A64BA7BB8}"/>
                  </a:ext>
                </a:extLst>
              </p:cNvPr>
              <p:cNvSpPr txBox="1">
                <a:spLocks noRot="1" noChangeAspect="1" noMove="1" noResize="1" noEditPoints="1" noAdjustHandles="1" noChangeArrowheads="1" noChangeShapeType="1" noTextEdit="1"/>
              </p:cNvSpPr>
              <p:nvPr/>
            </p:nvSpPr>
            <p:spPr>
              <a:xfrm>
                <a:off x="418975" y="1714857"/>
                <a:ext cx="8306050" cy="1077218"/>
              </a:xfrm>
              <a:prstGeom prst="rect">
                <a:avLst/>
              </a:prstGeom>
              <a:blipFill>
                <a:blip r:embed="rId3"/>
                <a:stretch>
                  <a:fillRect l="-808" t="-226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05B74B2-939C-4441-A3BF-A81AEC0FD703}"/>
              </a:ext>
            </a:extLst>
          </p:cNvPr>
          <p:cNvSpPr>
            <a:spLocks noGrp="1"/>
          </p:cNvSpPr>
          <p:nvPr>
            <p:ph type="sldNum" sz="quarter" idx="12"/>
          </p:nvPr>
        </p:nvSpPr>
        <p:spPr/>
        <p:txBody>
          <a:bodyPr/>
          <a:lstStyle/>
          <a:p>
            <a:fld id="{5F74FEF4-47FE-43C0-8A34-2652E10A11F5}" type="slidenum">
              <a:rPr lang="en-US" smtClean="0"/>
              <a:pPr/>
              <a:t>33</a:t>
            </a:fld>
            <a:endParaRPr lang="en-US"/>
          </a:p>
        </p:txBody>
      </p:sp>
      <p:pic>
        <p:nvPicPr>
          <p:cNvPr id="5" name="Picture 4" descr="A close up of a mans face&#10;&#10;Description automatically generated">
            <a:extLst>
              <a:ext uri="{FF2B5EF4-FFF2-40B4-BE49-F238E27FC236}">
                <a16:creationId xmlns:a16="http://schemas.microsoft.com/office/drawing/2014/main" id="{BFD49CD9-D876-41AD-ABF0-AD955BC5BE3E}"/>
              </a:ext>
            </a:extLst>
          </p:cNvPr>
          <p:cNvPicPr>
            <a:picLocks noChangeAspect="1"/>
          </p:cNvPicPr>
          <p:nvPr/>
        </p:nvPicPr>
        <p:blipFill>
          <a:blip r:embed="rId4"/>
          <a:stretch>
            <a:fillRect/>
          </a:stretch>
        </p:blipFill>
        <p:spPr>
          <a:xfrm>
            <a:off x="493343" y="3015796"/>
            <a:ext cx="3172389" cy="2832340"/>
          </a:xfrm>
          <a:prstGeom prst="rect">
            <a:avLst/>
          </a:prstGeom>
        </p:spPr>
      </p:pic>
      <p:sp>
        <p:nvSpPr>
          <p:cNvPr id="8" name="Line">
            <a:extLst>
              <a:ext uri="{FF2B5EF4-FFF2-40B4-BE49-F238E27FC236}">
                <a16:creationId xmlns:a16="http://schemas.microsoft.com/office/drawing/2014/main" id="{D9F15B6C-884B-48C6-BA3F-19176F8DCC4E}"/>
              </a:ext>
            </a:extLst>
          </p:cNvPr>
          <p:cNvSpPr/>
          <p:nvPr/>
        </p:nvSpPr>
        <p:spPr>
          <a:xfrm>
            <a:off x="3779717" y="4431959"/>
            <a:ext cx="1066800" cy="7"/>
          </a:xfrm>
          <a:prstGeom prst="line">
            <a:avLst/>
          </a:prstGeom>
          <a:ln w="50800">
            <a:solidFill>
              <a:srgbClr val="E52035"/>
            </a:solidFill>
            <a:tailEnd type="triangle"/>
          </a:ln>
        </p:spPr>
        <p:txBody>
          <a:bodyPr lIns="45718" tIns="45718" rIns="45718" bIns="45718"/>
          <a:lstStyle/>
          <a:p>
            <a:endParaRPr/>
          </a:p>
        </p:txBody>
      </p:sp>
      <p:pic>
        <p:nvPicPr>
          <p:cNvPr id="9" name="Picture 8" descr="A close up of a map&#10;&#10;Description automatically generated">
            <a:extLst>
              <a:ext uri="{FF2B5EF4-FFF2-40B4-BE49-F238E27FC236}">
                <a16:creationId xmlns:a16="http://schemas.microsoft.com/office/drawing/2014/main" id="{90EF6F6A-B4A6-4166-9724-6172AF0BB1F1}"/>
              </a:ext>
            </a:extLst>
          </p:cNvPr>
          <p:cNvPicPr>
            <a:picLocks noChangeAspect="1"/>
          </p:cNvPicPr>
          <p:nvPr/>
        </p:nvPicPr>
        <p:blipFill rotWithShape="1">
          <a:blip r:embed="rId5"/>
          <a:srcRect t="33953" b="39070"/>
          <a:stretch/>
        </p:blipFill>
        <p:spPr>
          <a:xfrm>
            <a:off x="5550666" y="3506930"/>
            <a:ext cx="3316406" cy="1850058"/>
          </a:xfrm>
          <a:prstGeom prst="rect">
            <a:avLst/>
          </a:prstGeom>
        </p:spPr>
      </p:pic>
      <p:sp>
        <p:nvSpPr>
          <p:cNvPr id="10" name="TextBox 9">
            <a:extLst>
              <a:ext uri="{FF2B5EF4-FFF2-40B4-BE49-F238E27FC236}">
                <a16:creationId xmlns:a16="http://schemas.microsoft.com/office/drawing/2014/main" id="{E03F42A0-1DE9-4D4D-A244-7CA455073A94}"/>
              </a:ext>
            </a:extLst>
          </p:cNvPr>
          <p:cNvSpPr txBox="1"/>
          <p:nvPr/>
        </p:nvSpPr>
        <p:spPr>
          <a:xfrm>
            <a:off x="3739883" y="4013201"/>
            <a:ext cx="1146468" cy="369332"/>
          </a:xfrm>
          <a:prstGeom prst="rect">
            <a:avLst/>
          </a:prstGeom>
          <a:noFill/>
        </p:spPr>
        <p:txBody>
          <a:bodyPr wrap="none" rtlCol="0">
            <a:spAutoFit/>
          </a:bodyPr>
          <a:lstStyle/>
          <a:p>
            <a:r>
              <a:rPr lang="en-US" dirty="0"/>
              <a:t>method 1</a:t>
            </a:r>
          </a:p>
        </p:txBody>
      </p:sp>
    </p:spTree>
    <p:extLst>
      <p:ext uri="{BB962C8B-B14F-4D97-AF65-F5344CB8AC3E}">
        <p14:creationId xmlns:p14="http://schemas.microsoft.com/office/powerpoint/2010/main" val="203361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9234-280E-4062-B804-CF5DD4B0CE18}"/>
              </a:ext>
            </a:extLst>
          </p:cNvPr>
          <p:cNvSpPr>
            <a:spLocks noGrp="1"/>
          </p:cNvSpPr>
          <p:nvPr>
            <p:ph type="title"/>
          </p:nvPr>
        </p:nvSpPr>
        <p:spPr/>
        <p:txBody>
          <a:bodyPr/>
          <a:lstStyle/>
          <a:p>
            <a:r>
              <a:rPr lang="en-US" dirty="0"/>
              <a:t>Model Comparative Analysis</a:t>
            </a:r>
          </a:p>
        </p:txBody>
      </p:sp>
      <p:sp>
        <p:nvSpPr>
          <p:cNvPr id="4" name="TextBox 3">
            <a:extLst>
              <a:ext uri="{FF2B5EF4-FFF2-40B4-BE49-F238E27FC236}">
                <a16:creationId xmlns:a16="http://schemas.microsoft.com/office/drawing/2014/main" id="{2B6FFE08-D187-43BF-BE59-1989B65661A3}"/>
              </a:ext>
            </a:extLst>
          </p:cNvPr>
          <p:cNvSpPr txBox="1"/>
          <p:nvPr/>
        </p:nvSpPr>
        <p:spPr>
          <a:xfrm>
            <a:off x="1562987" y="2951947"/>
            <a:ext cx="6315740" cy="954107"/>
          </a:xfrm>
          <a:prstGeom prst="rect">
            <a:avLst/>
          </a:prstGeom>
          <a:noFill/>
        </p:spPr>
        <p:txBody>
          <a:bodyPr wrap="square" rtlCol="0">
            <a:spAutoFit/>
          </a:bodyPr>
          <a:lstStyle/>
          <a:p>
            <a:pPr algn="ctr"/>
            <a:r>
              <a:rPr lang="en-US" sz="2800" dirty="0">
                <a:latin typeface="+mj-lt"/>
              </a:rPr>
              <a:t>how can we compare the </a:t>
            </a:r>
          </a:p>
          <a:p>
            <a:pPr algn="ctr"/>
            <a:r>
              <a:rPr lang="en-US" sz="2800" dirty="0">
                <a:solidFill>
                  <a:srgbClr val="C00000"/>
                </a:solidFill>
                <a:latin typeface="+mj-lt"/>
              </a:rPr>
              <a:t>real</a:t>
            </a:r>
            <a:r>
              <a:rPr lang="en-US" sz="2800" dirty="0">
                <a:latin typeface="+mj-lt"/>
              </a:rPr>
              <a:t> vs the </a:t>
            </a:r>
            <a:r>
              <a:rPr lang="en-US" sz="2800" dirty="0">
                <a:solidFill>
                  <a:srgbClr val="C00000"/>
                </a:solidFill>
                <a:latin typeface="+mj-lt"/>
              </a:rPr>
              <a:t>null</a:t>
            </a:r>
            <a:r>
              <a:rPr lang="en-US" sz="2800" dirty="0">
                <a:latin typeface="+mj-lt"/>
              </a:rPr>
              <a:t> model?</a:t>
            </a:r>
            <a:endParaRPr lang="en-US" sz="3200" dirty="0"/>
          </a:p>
        </p:txBody>
      </p:sp>
      <p:sp>
        <p:nvSpPr>
          <p:cNvPr id="5" name="TextBox 4">
            <a:extLst>
              <a:ext uri="{FF2B5EF4-FFF2-40B4-BE49-F238E27FC236}">
                <a16:creationId xmlns:a16="http://schemas.microsoft.com/office/drawing/2014/main" id="{7CE6039C-034E-431B-83E3-CD1F648D42E5}"/>
              </a:ext>
            </a:extLst>
          </p:cNvPr>
          <p:cNvSpPr txBox="1"/>
          <p:nvPr/>
        </p:nvSpPr>
        <p:spPr>
          <a:xfrm>
            <a:off x="1786270" y="5865574"/>
            <a:ext cx="6907620" cy="400110"/>
          </a:xfrm>
          <a:prstGeom prst="rect">
            <a:avLst/>
          </a:prstGeom>
          <a:noFill/>
        </p:spPr>
        <p:txBody>
          <a:bodyPr wrap="square" rtlCol="0">
            <a:spAutoFit/>
          </a:bodyPr>
          <a:lstStyle/>
          <a:p>
            <a:r>
              <a:rPr lang="en-US" sz="2000" dirty="0">
                <a:latin typeface="+mj-lt"/>
              </a:rPr>
              <a:t>metrics for both </a:t>
            </a:r>
            <a:r>
              <a:rPr lang="en-US" sz="2000" dirty="0">
                <a:solidFill>
                  <a:srgbClr val="C00000"/>
                </a:solidFill>
                <a:latin typeface="+mj-lt"/>
              </a:rPr>
              <a:t>quantitative</a:t>
            </a:r>
            <a:r>
              <a:rPr lang="en-US" sz="2000" dirty="0">
                <a:latin typeface="+mj-lt"/>
              </a:rPr>
              <a:t> and </a:t>
            </a:r>
            <a:r>
              <a:rPr lang="en-US" sz="2000" dirty="0">
                <a:solidFill>
                  <a:srgbClr val="C00000"/>
                </a:solidFill>
                <a:latin typeface="+mj-lt"/>
              </a:rPr>
              <a:t>visual</a:t>
            </a:r>
            <a:r>
              <a:rPr lang="en-US" sz="2000" dirty="0">
                <a:latin typeface="+mj-lt"/>
              </a:rPr>
              <a:t> comparison</a:t>
            </a:r>
          </a:p>
        </p:txBody>
      </p:sp>
      <p:sp>
        <p:nvSpPr>
          <p:cNvPr id="3" name="Slide Number Placeholder 2">
            <a:extLst>
              <a:ext uri="{FF2B5EF4-FFF2-40B4-BE49-F238E27FC236}">
                <a16:creationId xmlns:a16="http://schemas.microsoft.com/office/drawing/2014/main" id="{E5742BF7-C821-463A-AC87-EFC2F440A7F8}"/>
              </a:ext>
            </a:extLst>
          </p:cNvPr>
          <p:cNvSpPr>
            <a:spLocks noGrp="1"/>
          </p:cNvSpPr>
          <p:nvPr>
            <p:ph type="sldNum" sz="quarter" idx="12"/>
          </p:nvPr>
        </p:nvSpPr>
        <p:spPr/>
        <p:txBody>
          <a:bodyPr/>
          <a:lstStyle/>
          <a:p>
            <a:fld id="{5F74FEF4-47FE-43C0-8A34-2652E10A11F5}" type="slidenum">
              <a:rPr lang="en-US" smtClean="0"/>
              <a:pPr/>
              <a:t>34</a:t>
            </a:fld>
            <a:endParaRPr lang="en-US"/>
          </a:p>
        </p:txBody>
      </p:sp>
    </p:spTree>
    <p:extLst>
      <p:ext uri="{BB962C8B-B14F-4D97-AF65-F5344CB8AC3E}">
        <p14:creationId xmlns:p14="http://schemas.microsoft.com/office/powerpoint/2010/main" val="249594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3FD2-4324-4603-91D4-2D945EF6DA10}"/>
              </a:ext>
            </a:extLst>
          </p:cNvPr>
          <p:cNvSpPr>
            <a:spLocks noGrp="1"/>
          </p:cNvSpPr>
          <p:nvPr>
            <p:ph type="title"/>
          </p:nvPr>
        </p:nvSpPr>
        <p:spPr>
          <a:xfrm>
            <a:off x="457200" y="145311"/>
            <a:ext cx="8382000" cy="1143000"/>
          </a:xfrm>
        </p:spPr>
        <p:txBody>
          <a:bodyPr/>
          <a:lstStyle/>
          <a:p>
            <a:r>
              <a:rPr lang="en-US"/>
              <a:t>Quantitative: Cosine Similarity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A7A3B3-1A75-4546-9AEE-5FC890331A2D}"/>
                  </a:ext>
                </a:extLst>
              </p:cNvPr>
              <p:cNvSpPr txBox="1"/>
              <p:nvPr/>
            </p:nvSpPr>
            <p:spPr>
              <a:xfrm>
                <a:off x="1148316" y="2070457"/>
                <a:ext cx="10422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acc>
                      <m:r>
                        <a:rPr lang="en-US" b="0" i="0" smtClean="0">
                          <a:latin typeface="Cambria Math" panose="02040503050406030204" pitchFamily="18" charset="0"/>
                        </a:rPr>
                        <m:t> (128</m:t>
                      </m:r>
                      <m:r>
                        <m:rPr>
                          <m:sty m:val="p"/>
                        </m:rPr>
                        <a:rPr lang="en-US" b="0" i="0" smtClean="0">
                          <a:latin typeface="Cambria Math" panose="02040503050406030204" pitchFamily="18" charset="0"/>
                        </a:rPr>
                        <m:t>D</m:t>
                      </m:r>
                      <m:r>
                        <a:rPr lang="en-US" b="0" i="0"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59A7A3B3-1A75-4546-9AEE-5FC890331A2D}"/>
                  </a:ext>
                </a:extLst>
              </p:cNvPr>
              <p:cNvSpPr txBox="1">
                <a:spLocks noRot="1" noChangeAspect="1" noMove="1" noResize="1" noEditPoints="1" noAdjustHandles="1" noChangeArrowheads="1" noChangeShapeType="1" noTextEdit="1"/>
              </p:cNvSpPr>
              <p:nvPr/>
            </p:nvSpPr>
            <p:spPr>
              <a:xfrm>
                <a:off x="1148316" y="2070457"/>
                <a:ext cx="1042208" cy="276999"/>
              </a:xfrm>
              <a:prstGeom prst="rect">
                <a:avLst/>
              </a:prstGeom>
              <a:blipFill>
                <a:blip r:embed="rId3"/>
                <a:stretch>
                  <a:fillRect l="-2339" t="-2222" r="-7602"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38BADB-AAEB-4C13-81E8-21E39AD4A172}"/>
                  </a:ext>
                </a:extLst>
              </p:cNvPr>
              <p:cNvSpPr txBox="1"/>
              <p:nvPr/>
            </p:nvSpPr>
            <p:spPr>
              <a:xfrm>
                <a:off x="3112157" y="2059299"/>
                <a:ext cx="104092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acc>
                      <m:r>
                        <a:rPr lang="en-US" b="0" i="1" smtClean="0">
                          <a:latin typeface="Cambria Math" panose="02040503050406030204" pitchFamily="18" charset="0"/>
                        </a:rPr>
                        <m:t> (128</m:t>
                      </m:r>
                      <m:r>
                        <m:rPr>
                          <m:sty m:val="p"/>
                        </m:rPr>
                        <a:rPr lang="en-US" b="0" i="0" smtClean="0">
                          <a:latin typeface="Cambria Math" panose="02040503050406030204" pitchFamily="18" charset="0"/>
                        </a:rPr>
                        <m:t>D</m:t>
                      </m:r>
                      <m:r>
                        <a:rPr lang="en-US" b="0" i="1" smtClean="0">
                          <a:latin typeface="Cambria Math" panose="02040503050406030204" pitchFamily="18" charset="0"/>
                        </a:rPr>
                        <m:t>)</m:t>
                      </m:r>
                    </m:oMath>
                  </m:oMathPara>
                </a14:m>
                <a:endParaRPr lang="en-US"/>
              </a:p>
            </p:txBody>
          </p:sp>
        </mc:Choice>
        <mc:Fallback xmlns="">
          <p:sp>
            <p:nvSpPr>
              <p:cNvPr id="6" name="TextBox 5">
                <a:extLst>
                  <a:ext uri="{FF2B5EF4-FFF2-40B4-BE49-F238E27FC236}">
                    <a16:creationId xmlns:a16="http://schemas.microsoft.com/office/drawing/2014/main" id="{D338BADB-AAEB-4C13-81E8-21E39AD4A172}"/>
                  </a:ext>
                </a:extLst>
              </p:cNvPr>
              <p:cNvSpPr txBox="1">
                <a:spLocks noRot="1" noChangeAspect="1" noMove="1" noResize="1" noEditPoints="1" noAdjustHandles="1" noChangeArrowheads="1" noChangeShapeType="1" noTextEdit="1"/>
              </p:cNvSpPr>
              <p:nvPr/>
            </p:nvSpPr>
            <p:spPr>
              <a:xfrm>
                <a:off x="3112157" y="2059299"/>
                <a:ext cx="1040926" cy="299313"/>
              </a:xfrm>
              <a:prstGeom prst="rect">
                <a:avLst/>
              </a:prstGeom>
              <a:blipFill>
                <a:blip r:embed="rId4"/>
                <a:stretch>
                  <a:fillRect l="-2353" r="-8235"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119482-46AF-4B38-B455-65753EA55AD2}"/>
                  </a:ext>
                </a:extLst>
              </p:cNvPr>
              <p:cNvSpPr txBox="1"/>
              <p:nvPr/>
            </p:nvSpPr>
            <p:spPr>
              <a:xfrm>
                <a:off x="5074716" y="2059299"/>
                <a:ext cx="1084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acc>
                      <m:r>
                        <a:rPr lang="en-US" b="0" i="1" smtClean="0">
                          <a:latin typeface="Cambria Math" panose="02040503050406030204" pitchFamily="18" charset="0"/>
                        </a:rPr>
                        <m:t> (128</m:t>
                      </m:r>
                      <m:r>
                        <m:rPr>
                          <m:sty m:val="p"/>
                        </m:rPr>
                        <a:rPr lang="en-US" b="0" i="0" smtClean="0">
                          <a:latin typeface="Cambria Math" panose="02040503050406030204" pitchFamily="18" charset="0"/>
                        </a:rPr>
                        <m:t>D</m:t>
                      </m:r>
                      <m:r>
                        <a:rPr lang="en-US" b="0" i="1" smtClean="0">
                          <a:latin typeface="Cambria Math" panose="02040503050406030204" pitchFamily="18" charset="0"/>
                        </a:rPr>
                        <m:t>)</m:t>
                      </m:r>
                    </m:oMath>
                  </m:oMathPara>
                </a14:m>
                <a:endParaRPr lang="en-US"/>
              </a:p>
            </p:txBody>
          </p:sp>
        </mc:Choice>
        <mc:Fallback xmlns="">
          <p:sp>
            <p:nvSpPr>
              <p:cNvPr id="7" name="TextBox 6">
                <a:extLst>
                  <a:ext uri="{FF2B5EF4-FFF2-40B4-BE49-F238E27FC236}">
                    <a16:creationId xmlns:a16="http://schemas.microsoft.com/office/drawing/2014/main" id="{EE119482-46AF-4B38-B455-65753EA55AD2}"/>
                  </a:ext>
                </a:extLst>
              </p:cNvPr>
              <p:cNvSpPr txBox="1">
                <a:spLocks noRot="1" noChangeAspect="1" noMove="1" noResize="1" noEditPoints="1" noAdjustHandles="1" noChangeArrowheads="1" noChangeShapeType="1" noTextEdit="1"/>
              </p:cNvSpPr>
              <p:nvPr/>
            </p:nvSpPr>
            <p:spPr>
              <a:xfrm>
                <a:off x="5074716" y="2059299"/>
                <a:ext cx="1084656" cy="276999"/>
              </a:xfrm>
              <a:prstGeom prst="rect">
                <a:avLst/>
              </a:prstGeom>
              <a:blipFill>
                <a:blip r:embed="rId5"/>
                <a:stretch>
                  <a:fillRect l="-2247" r="-7303" b="-3777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67CFB41-4F3B-4BCE-B858-C980B6E1DD33}"/>
              </a:ext>
            </a:extLst>
          </p:cNvPr>
          <p:cNvCxnSpPr/>
          <p:nvPr/>
        </p:nvCxnSpPr>
        <p:spPr>
          <a:xfrm>
            <a:off x="1961924" y="3667725"/>
            <a:ext cx="0" cy="1488558"/>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E9F6E5-2F79-42CC-9E35-19BAFD16E070}"/>
              </a:ext>
            </a:extLst>
          </p:cNvPr>
          <p:cNvCxnSpPr>
            <a:cxnSpLocks/>
          </p:cNvCxnSpPr>
          <p:nvPr/>
        </p:nvCxnSpPr>
        <p:spPr>
          <a:xfrm>
            <a:off x="1164482" y="4412004"/>
            <a:ext cx="17650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FD309D-DC72-4464-A3EF-118CFE0D83A3}"/>
              </a:ext>
            </a:extLst>
          </p:cNvPr>
          <p:cNvCxnSpPr/>
          <p:nvPr/>
        </p:nvCxnSpPr>
        <p:spPr>
          <a:xfrm flipV="1">
            <a:off x="1961924" y="3667725"/>
            <a:ext cx="457200" cy="74427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FA162D0-4FB2-4899-9930-C87478519B8D}"/>
                  </a:ext>
                </a:extLst>
              </p:cNvPr>
              <p:cNvSpPr txBox="1"/>
              <p:nvPr/>
            </p:nvSpPr>
            <p:spPr>
              <a:xfrm>
                <a:off x="2408383" y="3373848"/>
                <a:ext cx="312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acc>
                      <m:r>
                        <a:rPr lang="en-US" b="0" i="0" smtClean="0">
                          <a:latin typeface="Cambria Math" panose="02040503050406030204" pitchFamily="18" charset="0"/>
                        </a:rPr>
                        <m:t> </m:t>
                      </m:r>
                    </m:oMath>
                  </m:oMathPara>
                </a14:m>
                <a:endParaRPr lang="en-US"/>
              </a:p>
            </p:txBody>
          </p:sp>
        </mc:Choice>
        <mc:Fallback xmlns="">
          <p:sp>
            <p:nvSpPr>
              <p:cNvPr id="15" name="TextBox 14">
                <a:extLst>
                  <a:ext uri="{FF2B5EF4-FFF2-40B4-BE49-F238E27FC236}">
                    <a16:creationId xmlns:a16="http://schemas.microsoft.com/office/drawing/2014/main" id="{5FA162D0-4FB2-4899-9930-C87478519B8D}"/>
                  </a:ext>
                </a:extLst>
              </p:cNvPr>
              <p:cNvSpPr txBox="1">
                <a:spLocks noRot="1" noChangeAspect="1" noMove="1" noResize="1" noEditPoints="1" noAdjustHandles="1" noChangeArrowheads="1" noChangeShapeType="1" noTextEdit="1"/>
              </p:cNvSpPr>
              <p:nvPr/>
            </p:nvSpPr>
            <p:spPr>
              <a:xfrm>
                <a:off x="2408383" y="3373848"/>
                <a:ext cx="312842" cy="276999"/>
              </a:xfrm>
              <a:prstGeom prst="rect">
                <a:avLst/>
              </a:prstGeom>
              <a:blipFill>
                <a:blip r:embed="rId6"/>
                <a:stretch>
                  <a:fillRect l="-9804" b="-1956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B1CBACCE-AC7E-4C41-BFB5-064E90035FDD}"/>
              </a:ext>
            </a:extLst>
          </p:cNvPr>
          <p:cNvCxnSpPr>
            <a:cxnSpLocks/>
          </p:cNvCxnSpPr>
          <p:nvPr/>
        </p:nvCxnSpPr>
        <p:spPr>
          <a:xfrm flipV="1">
            <a:off x="1961923" y="3912274"/>
            <a:ext cx="1166400" cy="49973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D51022-E4C6-4388-96AA-18B70C925DE3}"/>
                  </a:ext>
                </a:extLst>
              </p:cNvPr>
              <p:cNvSpPr txBox="1"/>
              <p:nvPr/>
            </p:nvSpPr>
            <p:spPr>
              <a:xfrm>
                <a:off x="3191059" y="3658103"/>
                <a:ext cx="311560"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acc>
                      <m:r>
                        <a:rPr lang="en-US" b="0" i="1" smtClean="0">
                          <a:latin typeface="Cambria Math" panose="02040503050406030204" pitchFamily="18" charset="0"/>
                        </a:rPr>
                        <m:t> </m:t>
                      </m:r>
                    </m:oMath>
                  </m:oMathPara>
                </a14:m>
                <a:endParaRPr lang="en-US"/>
              </a:p>
            </p:txBody>
          </p:sp>
        </mc:Choice>
        <mc:Fallback xmlns="">
          <p:sp>
            <p:nvSpPr>
              <p:cNvPr id="19" name="TextBox 18">
                <a:extLst>
                  <a:ext uri="{FF2B5EF4-FFF2-40B4-BE49-F238E27FC236}">
                    <a16:creationId xmlns:a16="http://schemas.microsoft.com/office/drawing/2014/main" id="{23D51022-E4C6-4388-96AA-18B70C925DE3}"/>
                  </a:ext>
                </a:extLst>
              </p:cNvPr>
              <p:cNvSpPr txBox="1">
                <a:spLocks noRot="1" noChangeAspect="1" noMove="1" noResize="1" noEditPoints="1" noAdjustHandles="1" noChangeArrowheads="1" noChangeShapeType="1" noTextEdit="1"/>
              </p:cNvSpPr>
              <p:nvPr/>
            </p:nvSpPr>
            <p:spPr>
              <a:xfrm>
                <a:off x="3191059" y="3658103"/>
                <a:ext cx="311560" cy="299313"/>
              </a:xfrm>
              <a:prstGeom prst="rect">
                <a:avLst/>
              </a:prstGeom>
              <a:blipFill>
                <a:blip r:embed="rId7"/>
                <a:stretch>
                  <a:fillRect l="-9615" b="-26531"/>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EAA3E86-6C43-416F-B5B9-1AB3216E7DF1}"/>
              </a:ext>
            </a:extLst>
          </p:cNvPr>
          <p:cNvCxnSpPr>
            <a:cxnSpLocks/>
          </p:cNvCxnSpPr>
          <p:nvPr/>
        </p:nvCxnSpPr>
        <p:spPr>
          <a:xfrm flipH="1" flipV="1">
            <a:off x="1101747" y="3707552"/>
            <a:ext cx="842457" cy="70445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777F67-629F-4494-8C4D-686728758F15}"/>
                  </a:ext>
                </a:extLst>
              </p:cNvPr>
              <p:cNvSpPr txBox="1"/>
              <p:nvPr/>
            </p:nvSpPr>
            <p:spPr>
              <a:xfrm>
                <a:off x="859548" y="3336670"/>
                <a:ext cx="3039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acc>
                    </m:oMath>
                  </m:oMathPara>
                </a14:m>
                <a:endParaRPr lang="en-US"/>
              </a:p>
            </p:txBody>
          </p:sp>
        </mc:Choice>
        <mc:Fallback xmlns="">
          <p:sp>
            <p:nvSpPr>
              <p:cNvPr id="23" name="TextBox 22">
                <a:extLst>
                  <a:ext uri="{FF2B5EF4-FFF2-40B4-BE49-F238E27FC236}">
                    <a16:creationId xmlns:a16="http://schemas.microsoft.com/office/drawing/2014/main" id="{D0777F67-629F-4494-8C4D-686728758F15}"/>
                  </a:ext>
                </a:extLst>
              </p:cNvPr>
              <p:cNvSpPr txBox="1">
                <a:spLocks noRot="1" noChangeAspect="1" noMove="1" noResize="1" noEditPoints="1" noAdjustHandles="1" noChangeArrowheads="1" noChangeShapeType="1" noTextEdit="1"/>
              </p:cNvSpPr>
              <p:nvPr/>
            </p:nvSpPr>
            <p:spPr>
              <a:xfrm>
                <a:off x="859548" y="3336670"/>
                <a:ext cx="303993" cy="276999"/>
              </a:xfrm>
              <a:prstGeom prst="rect">
                <a:avLst/>
              </a:prstGeom>
              <a:blipFill>
                <a:blip r:embed="rId8"/>
                <a:stretch>
                  <a:fillRect l="-10000" r="-6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A2E812E-183D-448E-B4A2-6696213C809C}"/>
                  </a:ext>
                </a:extLst>
              </p:cNvPr>
              <p:cNvSpPr txBox="1"/>
              <p:nvPr/>
            </p:nvSpPr>
            <p:spPr>
              <a:xfrm flipH="1">
                <a:off x="4648199" y="3636334"/>
                <a:ext cx="3070979" cy="424796"/>
              </a:xfrm>
              <a:prstGeom prst="rect">
                <a:avLst/>
              </a:prstGeom>
              <a:noFill/>
            </p:spPr>
            <p:txBody>
              <a:bodyPr wrap="square" rtlCol="0">
                <a:spAutoFit/>
              </a:bodyPr>
              <a:lstStyle/>
              <a:p>
                <a14:m>
                  <m:oMath xmlns:m="http://schemas.openxmlformats.org/officeDocument/2006/math">
                    <m:r>
                      <a:rPr lang="en-US" sz="2000" b="0" i="1" baseline="-25000" smtClean="0">
                        <a:latin typeface="Cambria Math" panose="02040503050406030204" pitchFamily="18" charset="0"/>
                      </a:rPr>
                      <m:t>𝑐𝑜𝑠</m:t>
                    </m:r>
                    <m:r>
                      <a:rPr lang="en-US" sz="2000" b="0" i="1" baseline="-25000" smtClean="0">
                        <a:latin typeface="Cambria Math" panose="02040503050406030204" pitchFamily="18" charset="0"/>
                        <a:ea typeface="Cambria Math" panose="02040503050406030204" pitchFamily="18" charset="0"/>
                      </a:rPr>
                      <m:t>𝜃</m:t>
                    </m:r>
                    <m:d>
                      <m:dPr>
                        <m:ctrlPr>
                          <a:rPr lang="en-US" sz="2000" b="0" i="1" baseline="-25000"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𝑗</m:t>
                                </m:r>
                              </m:sub>
                            </m:sSub>
                          </m:e>
                        </m:acc>
                      </m:e>
                    </m:d>
                    <m:r>
                      <a:rPr lang="en-US" sz="2000" i="1" baseline="-25000">
                        <a:latin typeface="Cambria Math" panose="02040503050406030204" pitchFamily="18" charset="0"/>
                        <a:ea typeface="Cambria Math" panose="02040503050406030204" pitchFamily="18" charset="0"/>
                      </a:rPr>
                      <m:t>≥</m:t>
                    </m:r>
                    <m:r>
                      <a:rPr lang="en-US" sz="2000" b="0" i="1" baseline="-25000" smtClean="0">
                        <a:latin typeface="Cambria Math" panose="02040503050406030204" pitchFamily="18" charset="0"/>
                        <a:ea typeface="Cambria Math" panose="02040503050406030204" pitchFamily="18" charset="0"/>
                      </a:rPr>
                      <m:t> </m:t>
                    </m:r>
                    <m:sSub>
                      <m:sSubPr>
                        <m:ctrlPr>
                          <a:rPr lang="en-US" sz="2000" b="0" i="1" baseline="-25000" smtClean="0">
                            <a:latin typeface="Cambria Math" panose="02040503050406030204" pitchFamily="18" charset="0"/>
                            <a:ea typeface="Cambria Math" panose="02040503050406030204" pitchFamily="18" charset="0"/>
                          </a:rPr>
                        </m:ctrlPr>
                      </m:sSubPr>
                      <m:e>
                        <m:r>
                          <a:rPr lang="en-US" sz="2000" b="0" i="1" baseline="-25000" smtClean="0">
                            <a:latin typeface="Cambria Math" panose="02040503050406030204" pitchFamily="18" charset="0"/>
                            <a:ea typeface="Cambria Math" panose="02040503050406030204" pitchFamily="18" charset="0"/>
                          </a:rPr>
                          <m:t>𝜆</m:t>
                        </m:r>
                      </m:e>
                      <m:sub>
                        <m:r>
                          <a:rPr lang="en-US" sz="2000" b="0" i="1" baseline="-25000" smtClean="0">
                            <a:latin typeface="Cambria Math" panose="02040503050406030204" pitchFamily="18" charset="0"/>
                            <a:ea typeface="Cambria Math" panose="02040503050406030204" pitchFamily="18" charset="0"/>
                          </a:rPr>
                          <m:t>𝑎</m:t>
                        </m:r>
                      </m:sub>
                    </m:sSub>
                  </m:oMath>
                </a14:m>
                <a:r>
                  <a:rPr lang="en-US" sz="2000" i="1" baseline="-25000" dirty="0"/>
                  <a:t> </a:t>
                </a:r>
                <a:r>
                  <a:rPr lang="en-US" sz="2000" b="1" i="1" baseline="-25000" dirty="0">
                    <a:latin typeface="+mj-lt"/>
                  </a:rPr>
                  <a:t>“similar”</a:t>
                </a:r>
              </a:p>
            </p:txBody>
          </p:sp>
        </mc:Choice>
        <mc:Fallback xmlns="">
          <p:sp>
            <p:nvSpPr>
              <p:cNvPr id="24" name="TextBox 23">
                <a:extLst>
                  <a:ext uri="{FF2B5EF4-FFF2-40B4-BE49-F238E27FC236}">
                    <a16:creationId xmlns:a16="http://schemas.microsoft.com/office/drawing/2014/main" id="{EA2E812E-183D-448E-B4A2-6696213C809C}"/>
                  </a:ext>
                </a:extLst>
              </p:cNvPr>
              <p:cNvSpPr txBox="1">
                <a:spLocks noRot="1" noChangeAspect="1" noMove="1" noResize="1" noEditPoints="1" noAdjustHandles="1" noChangeArrowheads="1" noChangeShapeType="1" noTextEdit="1"/>
              </p:cNvSpPr>
              <p:nvPr/>
            </p:nvSpPr>
            <p:spPr>
              <a:xfrm flipH="1">
                <a:off x="4648199" y="3636334"/>
                <a:ext cx="3070979" cy="424796"/>
              </a:xfrm>
              <a:prstGeom prst="rect">
                <a:avLst/>
              </a:prstGeom>
              <a:blipFill>
                <a:blip r:embed="rId9"/>
                <a:stretch>
                  <a:fillRect b="-23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DD7F678-1DD5-4E6B-8B77-9427A6FDF99A}"/>
                  </a:ext>
                </a:extLst>
              </p:cNvPr>
              <p:cNvSpPr txBox="1"/>
              <p:nvPr/>
            </p:nvSpPr>
            <p:spPr>
              <a:xfrm flipH="1">
                <a:off x="4637566" y="4412004"/>
                <a:ext cx="3070979" cy="598177"/>
              </a:xfrm>
              <a:prstGeom prst="rect">
                <a:avLst/>
              </a:prstGeom>
              <a:noFill/>
            </p:spPr>
            <p:txBody>
              <a:bodyPr wrap="square" rtlCol="0">
                <a:spAutoFit/>
              </a:bodyPr>
              <a:lstStyle/>
              <a:p>
                <a14:m>
                  <m:oMath xmlns:m="http://schemas.openxmlformats.org/officeDocument/2006/math">
                    <m:r>
                      <a:rPr lang="en-US" sz="2000" b="0" i="1" baseline="-25000" smtClean="0">
                        <a:latin typeface="Cambria Math" panose="02040503050406030204" pitchFamily="18" charset="0"/>
                      </a:rPr>
                      <m:t>𝑐𝑜𝑠</m:t>
                    </m:r>
                    <m:r>
                      <a:rPr lang="en-US" sz="2000" b="0" i="1" baseline="-25000" smtClean="0">
                        <a:latin typeface="Cambria Math" panose="02040503050406030204" pitchFamily="18" charset="0"/>
                        <a:ea typeface="Cambria Math" panose="02040503050406030204" pitchFamily="18" charset="0"/>
                      </a:rPr>
                      <m:t>𝜃</m:t>
                    </m:r>
                    <m:d>
                      <m:dPr>
                        <m:ctrlPr>
                          <a:rPr lang="en-US" sz="2000" b="0" i="1" baseline="-25000"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𝑘</m:t>
                                </m:r>
                              </m:sub>
                            </m:sSub>
                          </m:e>
                        </m:acc>
                      </m:e>
                    </m:d>
                    <m:r>
                      <a:rPr lang="en-US" sz="2000" i="1" baseline="-25000" smtClean="0">
                        <a:latin typeface="Cambria Math" panose="02040503050406030204" pitchFamily="18" charset="0"/>
                        <a:ea typeface="Cambria Math" panose="02040503050406030204" pitchFamily="18" charset="0"/>
                      </a:rPr>
                      <m:t>&lt;</m:t>
                    </m:r>
                    <m:r>
                      <a:rPr lang="en-US" sz="2000" b="0" i="1" baseline="-25000" smtClean="0">
                        <a:latin typeface="Cambria Math" panose="02040503050406030204" pitchFamily="18" charset="0"/>
                        <a:ea typeface="Cambria Math" panose="02040503050406030204" pitchFamily="18" charset="0"/>
                      </a:rPr>
                      <m:t> </m:t>
                    </m:r>
                    <m:sSub>
                      <m:sSubPr>
                        <m:ctrlPr>
                          <a:rPr lang="en-US" sz="2000" b="0" i="1" baseline="-25000" smtClean="0">
                            <a:latin typeface="Cambria Math" panose="02040503050406030204" pitchFamily="18" charset="0"/>
                            <a:ea typeface="Cambria Math" panose="02040503050406030204" pitchFamily="18" charset="0"/>
                          </a:rPr>
                        </m:ctrlPr>
                      </m:sSubPr>
                      <m:e>
                        <m:r>
                          <a:rPr lang="en-US" sz="2000" b="0" i="1" baseline="-25000" smtClean="0">
                            <a:latin typeface="Cambria Math" panose="02040503050406030204" pitchFamily="18" charset="0"/>
                            <a:ea typeface="Cambria Math" panose="02040503050406030204" pitchFamily="18" charset="0"/>
                          </a:rPr>
                          <m:t>𝜆</m:t>
                        </m:r>
                      </m:e>
                      <m:sub>
                        <m:r>
                          <a:rPr lang="en-US" sz="2000" b="0" i="1" baseline="-25000" smtClean="0">
                            <a:latin typeface="Cambria Math" panose="02040503050406030204" pitchFamily="18" charset="0"/>
                            <a:ea typeface="Cambria Math" panose="02040503050406030204" pitchFamily="18" charset="0"/>
                          </a:rPr>
                          <m:t>𝑎</m:t>
                        </m:r>
                      </m:sub>
                    </m:sSub>
                  </m:oMath>
                </a14:m>
                <a:r>
                  <a:rPr lang="en-US" sz="2000" i="1" baseline="-25000"/>
                  <a:t> </a:t>
                </a:r>
                <a:r>
                  <a:rPr lang="en-US" sz="2000" b="1" i="1" baseline="-25000"/>
                  <a:t>“not similar”</a:t>
                </a:r>
              </a:p>
              <a:p>
                <a:endParaRPr lang="en-US" sz="2000" i="1" baseline="-25000"/>
              </a:p>
            </p:txBody>
          </p:sp>
        </mc:Choice>
        <mc:Fallback xmlns="">
          <p:sp>
            <p:nvSpPr>
              <p:cNvPr id="25" name="TextBox 24">
                <a:extLst>
                  <a:ext uri="{FF2B5EF4-FFF2-40B4-BE49-F238E27FC236}">
                    <a16:creationId xmlns:a16="http://schemas.microsoft.com/office/drawing/2014/main" id="{7DD7F678-1DD5-4E6B-8B77-9427A6FDF99A}"/>
                  </a:ext>
                </a:extLst>
              </p:cNvPr>
              <p:cNvSpPr txBox="1">
                <a:spLocks noRot="1" noChangeAspect="1" noMove="1" noResize="1" noEditPoints="1" noAdjustHandles="1" noChangeArrowheads="1" noChangeShapeType="1" noTextEdit="1"/>
              </p:cNvSpPr>
              <p:nvPr/>
            </p:nvSpPr>
            <p:spPr>
              <a:xfrm flipH="1">
                <a:off x="4637566" y="4412004"/>
                <a:ext cx="3070979" cy="598177"/>
              </a:xfrm>
              <a:prstGeom prst="rect">
                <a:avLst/>
              </a:prstGeom>
              <a:blipFill>
                <a:blip r:embed="rId10"/>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9CC9222-36C8-497D-A64D-1A3B70337FA9}"/>
              </a:ext>
            </a:extLst>
          </p:cNvPr>
          <p:cNvSpPr>
            <a:spLocks noGrp="1"/>
          </p:cNvSpPr>
          <p:nvPr>
            <p:ph type="sldNum" sz="quarter" idx="12"/>
          </p:nvPr>
        </p:nvSpPr>
        <p:spPr/>
        <p:txBody>
          <a:bodyPr/>
          <a:lstStyle/>
          <a:p>
            <a:fld id="{5F74FEF4-47FE-43C0-8A34-2652E10A11F5}" type="slidenum">
              <a:rPr lang="en-US" smtClean="0"/>
              <a:pPr/>
              <a:t>35</a:t>
            </a:fld>
            <a:endParaRPr lang="en-US"/>
          </a:p>
        </p:txBody>
      </p:sp>
    </p:spTree>
    <p:extLst>
      <p:ext uri="{BB962C8B-B14F-4D97-AF65-F5344CB8AC3E}">
        <p14:creationId xmlns:p14="http://schemas.microsoft.com/office/powerpoint/2010/main" val="278582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5" grpId="0"/>
      <p:bldP spid="19" grpId="0"/>
      <p:bldP spid="23"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4663-3A7D-46F5-8A9B-F64A9C3262F9}"/>
              </a:ext>
            </a:extLst>
          </p:cNvPr>
          <p:cNvSpPr>
            <a:spLocks noGrp="1"/>
          </p:cNvSpPr>
          <p:nvPr>
            <p:ph type="title"/>
          </p:nvPr>
        </p:nvSpPr>
        <p:spPr/>
        <p:txBody>
          <a:bodyPr/>
          <a:lstStyle/>
          <a:p>
            <a:r>
              <a:rPr lang="en-US"/>
              <a:t>Quantitative: Interesting Pairs of Nodes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931A1A-B932-43E1-AC3F-4FD50CC307CD}"/>
                  </a:ext>
                </a:extLst>
              </p:cNvPr>
              <p:cNvSpPr txBox="1"/>
              <p:nvPr/>
            </p:nvSpPr>
            <p:spPr>
              <a:xfrm>
                <a:off x="457200" y="1904664"/>
                <a:ext cx="6315740" cy="400110"/>
              </a:xfrm>
              <a:prstGeom prst="rect">
                <a:avLst/>
              </a:prstGeom>
              <a:noFill/>
            </p:spPr>
            <p:txBody>
              <a:bodyPr wrap="square" rtlCol="0">
                <a:spAutoFit/>
              </a:bodyPr>
              <a:lstStyle/>
              <a:p>
                <a:r>
                  <a:rPr lang="en-US" sz="2000" dirty="0">
                    <a:latin typeface="+mj-lt"/>
                  </a:rPr>
                  <a:t>Let’s say we have two models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𝑋</m:t>
                    </m:r>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r>
                      <a:rPr lang="en-US" sz="2000" b="0" i="1" smtClean="0">
                        <a:latin typeface="Cambria Math" panose="02040503050406030204" pitchFamily="18" charset="0"/>
                      </a:rPr>
                      <m:t>𝑌</m:t>
                    </m:r>
                    <m:r>
                      <a:rPr lang="en-US" sz="2000" b="0" i="1" smtClean="0">
                        <a:latin typeface="Cambria Math" panose="02040503050406030204" pitchFamily="18" charset="0"/>
                      </a:rPr>
                      <m:t>)</m:t>
                    </m:r>
                  </m:oMath>
                </a14:m>
                <a:endParaRPr lang="en-US" sz="2400" dirty="0"/>
              </a:p>
            </p:txBody>
          </p:sp>
        </mc:Choice>
        <mc:Fallback xmlns="">
          <p:sp>
            <p:nvSpPr>
              <p:cNvPr id="5" name="TextBox 4">
                <a:extLst>
                  <a:ext uri="{FF2B5EF4-FFF2-40B4-BE49-F238E27FC236}">
                    <a16:creationId xmlns:a16="http://schemas.microsoft.com/office/drawing/2014/main" id="{64931A1A-B932-43E1-AC3F-4FD50CC307CD}"/>
                  </a:ext>
                </a:extLst>
              </p:cNvPr>
              <p:cNvSpPr txBox="1">
                <a:spLocks noRot="1" noChangeAspect="1" noMove="1" noResize="1" noEditPoints="1" noAdjustHandles="1" noChangeArrowheads="1" noChangeShapeType="1" noTextEdit="1"/>
              </p:cNvSpPr>
              <p:nvPr/>
            </p:nvSpPr>
            <p:spPr>
              <a:xfrm>
                <a:off x="457200" y="1904664"/>
                <a:ext cx="6315740" cy="400110"/>
              </a:xfrm>
              <a:prstGeom prst="rect">
                <a:avLst/>
              </a:prstGeom>
              <a:blipFill>
                <a:blip r:embed="rId3"/>
                <a:stretch>
                  <a:fillRect l="-965"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978A713-CE30-4C35-B7C2-800052B3AC75}"/>
                  </a:ext>
                </a:extLst>
              </p:cNvPr>
              <p:cNvSpPr/>
              <p:nvPr/>
            </p:nvSpPr>
            <p:spPr>
              <a:xfrm>
                <a:off x="512139" y="2761638"/>
                <a:ext cx="2243469" cy="4914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baseline="-25000" smtClean="0">
                          <a:latin typeface="Cambria Math" panose="02040503050406030204" pitchFamily="18" charset="0"/>
                        </a:rPr>
                        <m:t>𝑐𝑜𝑠</m:t>
                      </m:r>
                      <m:sSub>
                        <m:sSubPr>
                          <m:ctrlPr>
                            <a:rPr lang="en-US" sz="2400" i="1" baseline="-25000" smtClean="0">
                              <a:latin typeface="Cambria Math" panose="02040503050406030204" pitchFamily="18" charset="0"/>
                            </a:rPr>
                          </m:ctrlPr>
                        </m:sSubPr>
                        <m:e>
                          <m:r>
                            <a:rPr lang="en-US" sz="2400" i="1" baseline="-25000" smtClean="0">
                              <a:latin typeface="Cambria Math" panose="02040503050406030204" pitchFamily="18" charset="0"/>
                              <a:ea typeface="Cambria Math" panose="02040503050406030204" pitchFamily="18" charset="0"/>
                            </a:rPr>
                            <m:t>𝜃</m:t>
                          </m:r>
                        </m:e>
                        <m:sub>
                          <m:r>
                            <a:rPr lang="en-US" sz="2400" b="0" i="1" baseline="-25000" smtClean="0">
                              <a:latin typeface="Cambria Math" panose="02040503050406030204" pitchFamily="18" charset="0"/>
                            </a:rPr>
                            <m:t>𝑋</m:t>
                          </m:r>
                        </m:sub>
                      </m:sSub>
                      <m:d>
                        <m:dPr>
                          <m:ctrlPr>
                            <a:rPr lang="en-US" sz="2400" i="1" baseline="-2500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e>
                          </m:acc>
                        </m:e>
                      </m:d>
                    </m:oMath>
                  </m:oMathPara>
                </a14:m>
                <a:endParaRPr lang="en-US" sz="2400"/>
              </a:p>
            </p:txBody>
          </p:sp>
        </mc:Choice>
        <mc:Fallback xmlns="">
          <p:sp>
            <p:nvSpPr>
              <p:cNvPr id="6" name="Rectangle 5">
                <a:extLst>
                  <a:ext uri="{FF2B5EF4-FFF2-40B4-BE49-F238E27FC236}">
                    <a16:creationId xmlns:a16="http://schemas.microsoft.com/office/drawing/2014/main" id="{C978A713-CE30-4C35-B7C2-800052B3AC75}"/>
                  </a:ext>
                </a:extLst>
              </p:cNvPr>
              <p:cNvSpPr>
                <a:spLocks noRot="1" noChangeAspect="1" noMove="1" noResize="1" noEditPoints="1" noAdjustHandles="1" noChangeArrowheads="1" noChangeShapeType="1" noTextEdit="1"/>
              </p:cNvSpPr>
              <p:nvPr/>
            </p:nvSpPr>
            <p:spPr>
              <a:xfrm>
                <a:off x="512139" y="2761638"/>
                <a:ext cx="2243469" cy="491417"/>
              </a:xfrm>
              <a:prstGeom prst="rect">
                <a:avLst/>
              </a:prstGeom>
              <a:blipFill>
                <a:blip r:embed="rId4"/>
                <a:stretch>
                  <a:fillRect b="-246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20998B5-94C8-4797-BB5F-0C9AA8D23B60}"/>
                  </a:ext>
                </a:extLst>
              </p:cNvPr>
              <p:cNvSpPr/>
              <p:nvPr/>
            </p:nvSpPr>
            <p:spPr>
              <a:xfrm>
                <a:off x="3055092" y="2761637"/>
                <a:ext cx="2243469" cy="4914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baseline="-25000" smtClean="0">
                          <a:latin typeface="Cambria Math" panose="02040503050406030204" pitchFamily="18" charset="0"/>
                        </a:rPr>
                        <m:t>𝑐𝑜𝑠</m:t>
                      </m:r>
                      <m:sSub>
                        <m:sSubPr>
                          <m:ctrlPr>
                            <a:rPr lang="en-US" sz="2400" i="1" baseline="-25000" smtClean="0">
                              <a:latin typeface="Cambria Math" panose="02040503050406030204" pitchFamily="18" charset="0"/>
                            </a:rPr>
                          </m:ctrlPr>
                        </m:sSubPr>
                        <m:e>
                          <m:r>
                            <a:rPr lang="en-US" sz="2400" i="1" baseline="-25000" smtClean="0">
                              <a:latin typeface="Cambria Math" panose="02040503050406030204" pitchFamily="18" charset="0"/>
                              <a:ea typeface="Cambria Math" panose="02040503050406030204" pitchFamily="18" charset="0"/>
                            </a:rPr>
                            <m:t>𝜃</m:t>
                          </m:r>
                        </m:e>
                        <m:sub>
                          <m:r>
                            <a:rPr lang="en-US" sz="2400" b="0" i="1" baseline="-25000" smtClean="0">
                              <a:latin typeface="Cambria Math" panose="02040503050406030204" pitchFamily="18" charset="0"/>
                            </a:rPr>
                            <m:t>𝑌</m:t>
                          </m:r>
                        </m:sub>
                      </m:sSub>
                      <m:d>
                        <m:dPr>
                          <m:ctrlPr>
                            <a:rPr lang="en-US" sz="2400" i="1" baseline="-2500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e>
                          </m:acc>
                        </m:e>
                      </m:d>
                    </m:oMath>
                  </m:oMathPara>
                </a14:m>
                <a:endParaRPr lang="en-US" sz="2400"/>
              </a:p>
            </p:txBody>
          </p:sp>
        </mc:Choice>
        <mc:Fallback xmlns="">
          <p:sp>
            <p:nvSpPr>
              <p:cNvPr id="7" name="Rectangle 6">
                <a:extLst>
                  <a:ext uri="{FF2B5EF4-FFF2-40B4-BE49-F238E27FC236}">
                    <a16:creationId xmlns:a16="http://schemas.microsoft.com/office/drawing/2014/main" id="{620998B5-94C8-4797-BB5F-0C9AA8D23B60}"/>
                  </a:ext>
                </a:extLst>
              </p:cNvPr>
              <p:cNvSpPr>
                <a:spLocks noRot="1" noChangeAspect="1" noMove="1" noResize="1" noEditPoints="1" noAdjustHandles="1" noChangeArrowheads="1" noChangeShapeType="1" noTextEdit="1"/>
              </p:cNvSpPr>
              <p:nvPr/>
            </p:nvSpPr>
            <p:spPr>
              <a:xfrm>
                <a:off x="3055092" y="2761637"/>
                <a:ext cx="2243469" cy="491417"/>
              </a:xfrm>
              <a:prstGeom prst="rect">
                <a:avLst/>
              </a:prstGeom>
              <a:blipFill>
                <a:blip r:embed="rId5"/>
                <a:stretch>
                  <a:fillRect b="-2469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FAB9B11-1950-4C17-A11F-3DF395F2819D}"/>
              </a:ext>
            </a:extLst>
          </p:cNvPr>
          <p:cNvPicPr>
            <a:picLocks noChangeAspect="1"/>
          </p:cNvPicPr>
          <p:nvPr/>
        </p:nvPicPr>
        <p:blipFill>
          <a:blip r:embed="rId6"/>
          <a:stretch>
            <a:fillRect/>
          </a:stretch>
        </p:blipFill>
        <p:spPr>
          <a:xfrm>
            <a:off x="457200" y="3709918"/>
            <a:ext cx="4841361" cy="540846"/>
          </a:xfrm>
          <a:prstGeom prst="rect">
            <a:avLst/>
          </a:prstGeom>
        </p:spPr>
      </p:pic>
      <p:pic>
        <p:nvPicPr>
          <p:cNvPr id="9" name="Picture 8" descr="A clock in the middle of a watch&#10;&#10;Description automatically generated">
            <a:extLst>
              <a:ext uri="{FF2B5EF4-FFF2-40B4-BE49-F238E27FC236}">
                <a16:creationId xmlns:a16="http://schemas.microsoft.com/office/drawing/2014/main" id="{8DE83685-E2B7-4FAC-AF5E-3BC41C5F12A1}"/>
              </a:ext>
            </a:extLst>
          </p:cNvPr>
          <p:cNvPicPr>
            <a:picLocks noChangeAspect="1"/>
          </p:cNvPicPr>
          <p:nvPr/>
        </p:nvPicPr>
        <p:blipFill>
          <a:blip r:embed="rId7"/>
          <a:stretch>
            <a:fillRect/>
          </a:stretch>
        </p:blipFill>
        <p:spPr>
          <a:xfrm>
            <a:off x="1940590" y="4902746"/>
            <a:ext cx="2095853" cy="398927"/>
          </a:xfrm>
          <a:prstGeom prst="rect">
            <a:avLst/>
          </a:prstGeom>
        </p:spPr>
      </p:pic>
      <p:sp>
        <p:nvSpPr>
          <p:cNvPr id="3" name="Slide Number Placeholder 2">
            <a:extLst>
              <a:ext uri="{FF2B5EF4-FFF2-40B4-BE49-F238E27FC236}">
                <a16:creationId xmlns:a16="http://schemas.microsoft.com/office/drawing/2014/main" id="{9CAD3B83-09DE-44DC-8752-A8B71B659D15}"/>
              </a:ext>
            </a:extLst>
          </p:cNvPr>
          <p:cNvSpPr>
            <a:spLocks noGrp="1"/>
          </p:cNvSpPr>
          <p:nvPr>
            <p:ph type="sldNum" sz="quarter" idx="12"/>
          </p:nvPr>
        </p:nvSpPr>
        <p:spPr/>
        <p:txBody>
          <a:bodyPr/>
          <a:lstStyle/>
          <a:p>
            <a:fld id="{5F74FEF4-47FE-43C0-8A34-2652E10A11F5}" type="slidenum">
              <a:rPr lang="en-US" smtClean="0"/>
              <a:pPr/>
              <a:t>36</a:t>
            </a:fld>
            <a:endParaRPr lang="en-US"/>
          </a:p>
        </p:txBody>
      </p:sp>
      <p:sp>
        <p:nvSpPr>
          <p:cNvPr id="4" name="Rectangle 3">
            <a:extLst>
              <a:ext uri="{FF2B5EF4-FFF2-40B4-BE49-F238E27FC236}">
                <a16:creationId xmlns:a16="http://schemas.microsoft.com/office/drawing/2014/main" id="{B89AEA2D-0BCD-4A08-9C39-19D9C4B3D114}"/>
              </a:ext>
            </a:extLst>
          </p:cNvPr>
          <p:cNvSpPr/>
          <p:nvPr/>
        </p:nvSpPr>
        <p:spPr>
          <a:xfrm>
            <a:off x="4176826" y="4963709"/>
            <a:ext cx="1125629" cy="276999"/>
          </a:xfrm>
          <a:prstGeom prst="rect">
            <a:avLst/>
          </a:prstGeom>
        </p:spPr>
        <p:txBody>
          <a:bodyPr wrap="none">
            <a:spAutoFit/>
          </a:bodyPr>
          <a:lstStyle/>
          <a:p>
            <a:r>
              <a:rPr lang="en-US" b="1" i="1" baseline="-25000" dirty="0"/>
              <a:t>“interesting”</a:t>
            </a:r>
          </a:p>
        </p:txBody>
      </p:sp>
      <p:pic>
        <p:nvPicPr>
          <p:cNvPr id="10" name="Picture 9" descr="A picture containing text, map&#10;&#10;Description automatically generated">
            <a:extLst>
              <a:ext uri="{FF2B5EF4-FFF2-40B4-BE49-F238E27FC236}">
                <a16:creationId xmlns:a16="http://schemas.microsoft.com/office/drawing/2014/main" id="{63102396-C291-4138-BABA-807947D813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8045" y="1973138"/>
            <a:ext cx="3488805" cy="3198958"/>
          </a:xfrm>
          <a:prstGeom prst="rect">
            <a:avLst/>
          </a:prstGeom>
        </p:spPr>
      </p:pic>
      <p:sp>
        <p:nvSpPr>
          <p:cNvPr id="11" name="Rectangle 10">
            <a:extLst>
              <a:ext uri="{FF2B5EF4-FFF2-40B4-BE49-F238E27FC236}">
                <a16:creationId xmlns:a16="http://schemas.microsoft.com/office/drawing/2014/main" id="{555AFBD9-E942-4F4D-BEAC-E8D1408812B9}"/>
              </a:ext>
            </a:extLst>
          </p:cNvPr>
          <p:cNvSpPr/>
          <p:nvPr/>
        </p:nvSpPr>
        <p:spPr>
          <a:xfrm>
            <a:off x="6484445" y="2833925"/>
            <a:ext cx="191340" cy="44045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3" name="Rectangle 12">
            <a:extLst>
              <a:ext uri="{FF2B5EF4-FFF2-40B4-BE49-F238E27FC236}">
                <a16:creationId xmlns:a16="http://schemas.microsoft.com/office/drawing/2014/main" id="{B2975FF1-56B5-478C-A1B2-A7475F1C3FE1}"/>
              </a:ext>
            </a:extLst>
          </p:cNvPr>
          <p:cNvSpPr/>
          <p:nvPr/>
        </p:nvSpPr>
        <p:spPr>
          <a:xfrm>
            <a:off x="7750025" y="4487432"/>
            <a:ext cx="191340" cy="44045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4" name="Freeform: Shape 13">
            <a:extLst>
              <a:ext uri="{FF2B5EF4-FFF2-40B4-BE49-F238E27FC236}">
                <a16:creationId xmlns:a16="http://schemas.microsoft.com/office/drawing/2014/main" id="{F8B95986-715D-4AD1-90E2-95E6513CD1E8}"/>
              </a:ext>
            </a:extLst>
          </p:cNvPr>
          <p:cNvSpPr/>
          <p:nvPr/>
        </p:nvSpPr>
        <p:spPr>
          <a:xfrm>
            <a:off x="6745443" y="3007345"/>
            <a:ext cx="1395555" cy="1710705"/>
          </a:xfrm>
          <a:custGeom>
            <a:avLst/>
            <a:gdLst>
              <a:gd name="connsiteX0" fmla="*/ 0 w 2009163"/>
              <a:gd name="connsiteY0" fmla="*/ 0 h 2047045"/>
              <a:gd name="connsiteX1" fmla="*/ 20972 w 2009163"/>
              <a:gd name="connsiteY1" fmla="*/ 8389 h 2047045"/>
              <a:gd name="connsiteX2" fmla="*/ 276836 w 2009163"/>
              <a:gd name="connsiteY2" fmla="*/ 20973 h 2047045"/>
              <a:gd name="connsiteX3" fmla="*/ 352337 w 2009163"/>
              <a:gd name="connsiteY3" fmla="*/ 29362 h 2047045"/>
              <a:gd name="connsiteX4" fmla="*/ 427838 w 2009163"/>
              <a:gd name="connsiteY4" fmla="*/ 50334 h 2047045"/>
              <a:gd name="connsiteX5" fmla="*/ 453005 w 2009163"/>
              <a:gd name="connsiteY5" fmla="*/ 62918 h 2047045"/>
              <a:gd name="connsiteX6" fmla="*/ 482367 w 2009163"/>
              <a:gd name="connsiteY6" fmla="*/ 71307 h 2047045"/>
              <a:gd name="connsiteX7" fmla="*/ 520117 w 2009163"/>
              <a:gd name="connsiteY7" fmla="*/ 83890 h 2047045"/>
              <a:gd name="connsiteX8" fmla="*/ 549479 w 2009163"/>
              <a:gd name="connsiteY8" fmla="*/ 96474 h 2047045"/>
              <a:gd name="connsiteX9" fmla="*/ 574646 w 2009163"/>
              <a:gd name="connsiteY9" fmla="*/ 109057 h 2047045"/>
              <a:gd name="connsiteX10" fmla="*/ 604007 w 2009163"/>
              <a:gd name="connsiteY10" fmla="*/ 113251 h 2047045"/>
              <a:gd name="connsiteX11" fmla="*/ 650147 w 2009163"/>
              <a:gd name="connsiteY11" fmla="*/ 130029 h 2047045"/>
              <a:gd name="connsiteX12" fmla="*/ 666925 w 2009163"/>
              <a:gd name="connsiteY12" fmla="*/ 138418 h 2047045"/>
              <a:gd name="connsiteX13" fmla="*/ 696286 w 2009163"/>
              <a:gd name="connsiteY13" fmla="*/ 146807 h 2047045"/>
              <a:gd name="connsiteX14" fmla="*/ 717258 w 2009163"/>
              <a:gd name="connsiteY14" fmla="*/ 155196 h 2047045"/>
              <a:gd name="connsiteX15" fmla="*/ 729842 w 2009163"/>
              <a:gd name="connsiteY15" fmla="*/ 167780 h 2047045"/>
              <a:gd name="connsiteX16" fmla="*/ 742425 w 2009163"/>
              <a:gd name="connsiteY16" fmla="*/ 171974 h 2047045"/>
              <a:gd name="connsiteX17" fmla="*/ 750814 w 2009163"/>
              <a:gd name="connsiteY17" fmla="*/ 184558 h 2047045"/>
              <a:gd name="connsiteX18" fmla="*/ 767592 w 2009163"/>
              <a:gd name="connsiteY18" fmla="*/ 192947 h 2047045"/>
              <a:gd name="connsiteX19" fmla="*/ 780176 w 2009163"/>
              <a:gd name="connsiteY19" fmla="*/ 205530 h 2047045"/>
              <a:gd name="connsiteX20" fmla="*/ 809537 w 2009163"/>
              <a:gd name="connsiteY20" fmla="*/ 226503 h 2047045"/>
              <a:gd name="connsiteX21" fmla="*/ 843093 w 2009163"/>
              <a:gd name="connsiteY21" fmla="*/ 243281 h 2047045"/>
              <a:gd name="connsiteX22" fmla="*/ 868260 w 2009163"/>
              <a:gd name="connsiteY22" fmla="*/ 260059 h 2047045"/>
              <a:gd name="connsiteX23" fmla="*/ 931178 w 2009163"/>
              <a:gd name="connsiteY23" fmla="*/ 285226 h 2047045"/>
              <a:gd name="connsiteX24" fmla="*/ 952150 w 2009163"/>
              <a:gd name="connsiteY24" fmla="*/ 293615 h 2047045"/>
              <a:gd name="connsiteX25" fmla="*/ 973123 w 2009163"/>
              <a:gd name="connsiteY25" fmla="*/ 310393 h 2047045"/>
              <a:gd name="connsiteX26" fmla="*/ 1002484 w 2009163"/>
              <a:gd name="connsiteY26" fmla="*/ 335560 h 2047045"/>
              <a:gd name="connsiteX27" fmla="*/ 1010873 w 2009163"/>
              <a:gd name="connsiteY27" fmla="*/ 360727 h 2047045"/>
              <a:gd name="connsiteX28" fmla="*/ 1027651 w 2009163"/>
              <a:gd name="connsiteY28" fmla="*/ 385894 h 2047045"/>
              <a:gd name="connsiteX29" fmla="*/ 1031846 w 2009163"/>
              <a:gd name="connsiteY29" fmla="*/ 398477 h 2047045"/>
              <a:gd name="connsiteX30" fmla="*/ 1044429 w 2009163"/>
              <a:gd name="connsiteY30" fmla="*/ 436228 h 2047045"/>
              <a:gd name="connsiteX31" fmla="*/ 1057013 w 2009163"/>
              <a:gd name="connsiteY31" fmla="*/ 453006 h 2047045"/>
              <a:gd name="connsiteX32" fmla="*/ 1077985 w 2009163"/>
              <a:gd name="connsiteY32" fmla="*/ 486562 h 2047045"/>
              <a:gd name="connsiteX33" fmla="*/ 1115736 w 2009163"/>
              <a:gd name="connsiteY33" fmla="*/ 515923 h 2047045"/>
              <a:gd name="connsiteX34" fmla="*/ 1136708 w 2009163"/>
              <a:gd name="connsiteY34" fmla="*/ 532701 h 2047045"/>
              <a:gd name="connsiteX35" fmla="*/ 1166070 w 2009163"/>
              <a:gd name="connsiteY35" fmla="*/ 541090 h 2047045"/>
              <a:gd name="connsiteX36" fmla="*/ 1220598 w 2009163"/>
              <a:gd name="connsiteY36" fmla="*/ 570451 h 2047045"/>
              <a:gd name="connsiteX37" fmla="*/ 1249959 w 2009163"/>
              <a:gd name="connsiteY37" fmla="*/ 583035 h 2047045"/>
              <a:gd name="connsiteX38" fmla="*/ 1275126 w 2009163"/>
              <a:gd name="connsiteY38" fmla="*/ 595618 h 2047045"/>
              <a:gd name="connsiteX39" fmla="*/ 1304488 w 2009163"/>
              <a:gd name="connsiteY39" fmla="*/ 608202 h 2047045"/>
              <a:gd name="connsiteX40" fmla="*/ 1342238 w 2009163"/>
              <a:gd name="connsiteY40" fmla="*/ 629174 h 2047045"/>
              <a:gd name="connsiteX41" fmla="*/ 1359016 w 2009163"/>
              <a:gd name="connsiteY41" fmla="*/ 637563 h 2047045"/>
              <a:gd name="connsiteX42" fmla="*/ 1388378 w 2009163"/>
              <a:gd name="connsiteY42" fmla="*/ 650147 h 2047045"/>
              <a:gd name="connsiteX43" fmla="*/ 1421934 w 2009163"/>
              <a:gd name="connsiteY43" fmla="*/ 675314 h 2047045"/>
              <a:gd name="connsiteX44" fmla="*/ 1442906 w 2009163"/>
              <a:gd name="connsiteY44" fmla="*/ 696286 h 2047045"/>
              <a:gd name="connsiteX45" fmla="*/ 1468073 w 2009163"/>
              <a:gd name="connsiteY45" fmla="*/ 713064 h 2047045"/>
              <a:gd name="connsiteX46" fmla="*/ 1484851 w 2009163"/>
              <a:gd name="connsiteY46" fmla="*/ 729842 h 2047045"/>
              <a:gd name="connsiteX47" fmla="*/ 1514213 w 2009163"/>
              <a:gd name="connsiteY47" fmla="*/ 755009 h 2047045"/>
              <a:gd name="connsiteX48" fmla="*/ 1547769 w 2009163"/>
              <a:gd name="connsiteY48" fmla="*/ 788565 h 2047045"/>
              <a:gd name="connsiteX49" fmla="*/ 1572936 w 2009163"/>
              <a:gd name="connsiteY49" fmla="*/ 813732 h 2047045"/>
              <a:gd name="connsiteX50" fmla="*/ 1585519 w 2009163"/>
              <a:gd name="connsiteY50" fmla="*/ 822121 h 2047045"/>
              <a:gd name="connsiteX51" fmla="*/ 1610686 w 2009163"/>
              <a:gd name="connsiteY51" fmla="*/ 855677 h 2047045"/>
              <a:gd name="connsiteX52" fmla="*/ 1614881 w 2009163"/>
              <a:gd name="connsiteY52" fmla="*/ 868261 h 2047045"/>
              <a:gd name="connsiteX53" fmla="*/ 1631658 w 2009163"/>
              <a:gd name="connsiteY53" fmla="*/ 897622 h 2047045"/>
              <a:gd name="connsiteX54" fmla="*/ 1640047 w 2009163"/>
              <a:gd name="connsiteY54" fmla="*/ 922789 h 2047045"/>
              <a:gd name="connsiteX55" fmla="*/ 1648436 w 2009163"/>
              <a:gd name="connsiteY55" fmla="*/ 947956 h 2047045"/>
              <a:gd name="connsiteX56" fmla="*/ 1652631 w 2009163"/>
              <a:gd name="connsiteY56" fmla="*/ 960540 h 2047045"/>
              <a:gd name="connsiteX57" fmla="*/ 1669409 w 2009163"/>
              <a:gd name="connsiteY57" fmla="*/ 1002485 h 2047045"/>
              <a:gd name="connsiteX58" fmla="*/ 1673603 w 2009163"/>
              <a:gd name="connsiteY58" fmla="*/ 1023457 h 2047045"/>
              <a:gd name="connsiteX59" fmla="*/ 1681992 w 2009163"/>
              <a:gd name="connsiteY59" fmla="*/ 1040235 h 2047045"/>
              <a:gd name="connsiteX60" fmla="*/ 1686187 w 2009163"/>
              <a:gd name="connsiteY60" fmla="*/ 1057013 h 2047045"/>
              <a:gd name="connsiteX61" fmla="*/ 1694576 w 2009163"/>
              <a:gd name="connsiteY61" fmla="*/ 1082180 h 2047045"/>
              <a:gd name="connsiteX62" fmla="*/ 1698770 w 2009163"/>
              <a:gd name="connsiteY62" fmla="*/ 1103152 h 2047045"/>
              <a:gd name="connsiteX63" fmla="*/ 1707159 w 2009163"/>
              <a:gd name="connsiteY63" fmla="*/ 1119930 h 2047045"/>
              <a:gd name="connsiteX64" fmla="*/ 1715548 w 2009163"/>
              <a:gd name="connsiteY64" fmla="*/ 1145097 h 2047045"/>
              <a:gd name="connsiteX65" fmla="*/ 1732326 w 2009163"/>
              <a:gd name="connsiteY65" fmla="*/ 1187042 h 2047045"/>
              <a:gd name="connsiteX66" fmla="*/ 1740715 w 2009163"/>
              <a:gd name="connsiteY66" fmla="*/ 1224793 h 2047045"/>
              <a:gd name="connsiteX67" fmla="*/ 1744910 w 2009163"/>
              <a:gd name="connsiteY67" fmla="*/ 1237376 h 2047045"/>
              <a:gd name="connsiteX68" fmla="*/ 1749104 w 2009163"/>
              <a:gd name="connsiteY68" fmla="*/ 1254154 h 2047045"/>
              <a:gd name="connsiteX69" fmla="*/ 1757493 w 2009163"/>
              <a:gd name="connsiteY69" fmla="*/ 1279321 h 2047045"/>
              <a:gd name="connsiteX70" fmla="*/ 1761688 w 2009163"/>
              <a:gd name="connsiteY70" fmla="*/ 1296099 h 2047045"/>
              <a:gd name="connsiteX71" fmla="*/ 1791049 w 2009163"/>
              <a:gd name="connsiteY71" fmla="*/ 1338044 h 2047045"/>
              <a:gd name="connsiteX72" fmla="*/ 1799438 w 2009163"/>
              <a:gd name="connsiteY72" fmla="*/ 1350628 h 2047045"/>
              <a:gd name="connsiteX73" fmla="*/ 1824605 w 2009163"/>
              <a:gd name="connsiteY73" fmla="*/ 1375795 h 2047045"/>
              <a:gd name="connsiteX74" fmla="*/ 1832994 w 2009163"/>
              <a:gd name="connsiteY74" fmla="*/ 1388378 h 2047045"/>
              <a:gd name="connsiteX75" fmla="*/ 1845578 w 2009163"/>
              <a:gd name="connsiteY75" fmla="*/ 1400962 h 2047045"/>
              <a:gd name="connsiteX76" fmla="*/ 1862356 w 2009163"/>
              <a:gd name="connsiteY76" fmla="*/ 1434518 h 2047045"/>
              <a:gd name="connsiteX77" fmla="*/ 1870745 w 2009163"/>
              <a:gd name="connsiteY77" fmla="*/ 1451296 h 2047045"/>
              <a:gd name="connsiteX78" fmla="*/ 1883328 w 2009163"/>
              <a:gd name="connsiteY78" fmla="*/ 1463879 h 2047045"/>
              <a:gd name="connsiteX79" fmla="*/ 1891717 w 2009163"/>
              <a:gd name="connsiteY79" fmla="*/ 1493240 h 2047045"/>
              <a:gd name="connsiteX80" fmla="*/ 1900106 w 2009163"/>
              <a:gd name="connsiteY80" fmla="*/ 1505824 h 2047045"/>
              <a:gd name="connsiteX81" fmla="*/ 1916884 w 2009163"/>
              <a:gd name="connsiteY81" fmla="*/ 1543574 h 2047045"/>
              <a:gd name="connsiteX82" fmla="*/ 1942051 w 2009163"/>
              <a:gd name="connsiteY82" fmla="*/ 1577130 h 2047045"/>
              <a:gd name="connsiteX83" fmla="*/ 1946246 w 2009163"/>
              <a:gd name="connsiteY83" fmla="*/ 1598103 h 2047045"/>
              <a:gd name="connsiteX84" fmla="*/ 1967218 w 2009163"/>
              <a:gd name="connsiteY84" fmla="*/ 1640048 h 2047045"/>
              <a:gd name="connsiteX85" fmla="*/ 1975607 w 2009163"/>
              <a:gd name="connsiteY85" fmla="*/ 1656826 h 2047045"/>
              <a:gd name="connsiteX86" fmla="*/ 1988191 w 2009163"/>
              <a:gd name="connsiteY86" fmla="*/ 1690382 h 2047045"/>
              <a:gd name="connsiteX87" fmla="*/ 1996580 w 2009163"/>
              <a:gd name="connsiteY87" fmla="*/ 1723938 h 2047045"/>
              <a:gd name="connsiteX88" fmla="*/ 2009163 w 2009163"/>
              <a:gd name="connsiteY88" fmla="*/ 1791050 h 2047045"/>
              <a:gd name="connsiteX89" fmla="*/ 2004969 w 2009163"/>
              <a:gd name="connsiteY89" fmla="*/ 1942051 h 2047045"/>
              <a:gd name="connsiteX90" fmla="*/ 2000774 w 2009163"/>
              <a:gd name="connsiteY90" fmla="*/ 1958829 h 2047045"/>
              <a:gd name="connsiteX91" fmla="*/ 1983996 w 2009163"/>
              <a:gd name="connsiteY91" fmla="*/ 1988191 h 2047045"/>
              <a:gd name="connsiteX92" fmla="*/ 1971413 w 2009163"/>
              <a:gd name="connsiteY92" fmla="*/ 1992385 h 2047045"/>
              <a:gd name="connsiteX93" fmla="*/ 1946246 w 2009163"/>
              <a:gd name="connsiteY93" fmla="*/ 2017552 h 2047045"/>
              <a:gd name="connsiteX94" fmla="*/ 1933662 w 2009163"/>
              <a:gd name="connsiteY94" fmla="*/ 2021747 h 2047045"/>
              <a:gd name="connsiteX95" fmla="*/ 1908495 w 2009163"/>
              <a:gd name="connsiteY95" fmla="*/ 2038525 h 2047045"/>
              <a:gd name="connsiteX96" fmla="*/ 1883328 w 2009163"/>
              <a:gd name="connsiteY96" fmla="*/ 2042719 h 2047045"/>
              <a:gd name="connsiteX97" fmla="*/ 1870745 w 2009163"/>
              <a:gd name="connsiteY97" fmla="*/ 2046914 h 2047045"/>
              <a:gd name="connsiteX98" fmla="*/ 1841383 w 2009163"/>
              <a:gd name="connsiteY98" fmla="*/ 2034330 h 20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009163" h="2047045">
                <a:moveTo>
                  <a:pt x="0" y="0"/>
                </a:moveTo>
                <a:cubicBezTo>
                  <a:pt x="6991" y="2796"/>
                  <a:pt x="13524" y="7286"/>
                  <a:pt x="20972" y="8389"/>
                </a:cubicBezTo>
                <a:cubicBezTo>
                  <a:pt x="99075" y="19960"/>
                  <a:pt x="203345" y="19088"/>
                  <a:pt x="276836" y="20973"/>
                </a:cubicBezTo>
                <a:cubicBezTo>
                  <a:pt x="291282" y="22177"/>
                  <a:pt x="332973" y="24266"/>
                  <a:pt x="352337" y="29362"/>
                </a:cubicBezTo>
                <a:cubicBezTo>
                  <a:pt x="456911" y="56882"/>
                  <a:pt x="372012" y="39170"/>
                  <a:pt x="427838" y="50334"/>
                </a:cubicBezTo>
                <a:cubicBezTo>
                  <a:pt x="436227" y="54529"/>
                  <a:pt x="444251" y="59551"/>
                  <a:pt x="453005" y="62918"/>
                </a:cubicBezTo>
                <a:cubicBezTo>
                  <a:pt x="462505" y="66572"/>
                  <a:pt x="472651" y="68271"/>
                  <a:pt x="482367" y="71307"/>
                </a:cubicBezTo>
                <a:cubicBezTo>
                  <a:pt x="495027" y="75263"/>
                  <a:pt x="507698" y="79233"/>
                  <a:pt x="520117" y="83890"/>
                </a:cubicBezTo>
                <a:cubicBezTo>
                  <a:pt x="530087" y="87629"/>
                  <a:pt x="539811" y="92012"/>
                  <a:pt x="549479" y="96474"/>
                </a:cubicBezTo>
                <a:cubicBezTo>
                  <a:pt x="557995" y="100404"/>
                  <a:pt x="565682" y="106299"/>
                  <a:pt x="574646" y="109057"/>
                </a:cubicBezTo>
                <a:cubicBezTo>
                  <a:pt x="584095" y="111964"/>
                  <a:pt x="594220" y="111853"/>
                  <a:pt x="604007" y="113251"/>
                </a:cubicBezTo>
                <a:cubicBezTo>
                  <a:pt x="646421" y="138700"/>
                  <a:pt x="602179" y="115639"/>
                  <a:pt x="650147" y="130029"/>
                </a:cubicBezTo>
                <a:cubicBezTo>
                  <a:pt x="656136" y="131826"/>
                  <a:pt x="661178" y="135955"/>
                  <a:pt x="666925" y="138418"/>
                </a:cubicBezTo>
                <a:cubicBezTo>
                  <a:pt x="681073" y="144482"/>
                  <a:pt x="680308" y="141481"/>
                  <a:pt x="696286" y="146807"/>
                </a:cubicBezTo>
                <a:cubicBezTo>
                  <a:pt x="703429" y="149188"/>
                  <a:pt x="710267" y="152400"/>
                  <a:pt x="717258" y="155196"/>
                </a:cubicBezTo>
                <a:cubicBezTo>
                  <a:pt x="721453" y="159391"/>
                  <a:pt x="724906" y="164489"/>
                  <a:pt x="729842" y="167780"/>
                </a:cubicBezTo>
                <a:cubicBezTo>
                  <a:pt x="733521" y="170232"/>
                  <a:pt x="738973" y="169212"/>
                  <a:pt x="742425" y="171974"/>
                </a:cubicBezTo>
                <a:cubicBezTo>
                  <a:pt x="746362" y="175123"/>
                  <a:pt x="746941" y="181331"/>
                  <a:pt x="750814" y="184558"/>
                </a:cubicBezTo>
                <a:cubicBezTo>
                  <a:pt x="755617" y="188561"/>
                  <a:pt x="762504" y="189313"/>
                  <a:pt x="767592" y="192947"/>
                </a:cubicBezTo>
                <a:cubicBezTo>
                  <a:pt x="772419" y="196395"/>
                  <a:pt x="775672" y="201670"/>
                  <a:pt x="780176" y="205530"/>
                </a:cubicBezTo>
                <a:cubicBezTo>
                  <a:pt x="783910" y="208730"/>
                  <a:pt x="803451" y="223183"/>
                  <a:pt x="809537" y="226503"/>
                </a:cubicBezTo>
                <a:cubicBezTo>
                  <a:pt x="820516" y="232491"/>
                  <a:pt x="832688" y="236344"/>
                  <a:pt x="843093" y="243281"/>
                </a:cubicBezTo>
                <a:cubicBezTo>
                  <a:pt x="851482" y="248874"/>
                  <a:pt x="858899" y="256315"/>
                  <a:pt x="868260" y="260059"/>
                </a:cubicBezTo>
                <a:lnTo>
                  <a:pt x="931178" y="285226"/>
                </a:lnTo>
                <a:cubicBezTo>
                  <a:pt x="938169" y="288022"/>
                  <a:pt x="946271" y="288912"/>
                  <a:pt x="952150" y="293615"/>
                </a:cubicBezTo>
                <a:cubicBezTo>
                  <a:pt x="959141" y="299208"/>
                  <a:pt x="966432" y="304445"/>
                  <a:pt x="973123" y="310393"/>
                </a:cubicBezTo>
                <a:cubicBezTo>
                  <a:pt x="1003640" y="337519"/>
                  <a:pt x="976836" y="318460"/>
                  <a:pt x="1002484" y="335560"/>
                </a:cubicBezTo>
                <a:cubicBezTo>
                  <a:pt x="1005280" y="343949"/>
                  <a:pt x="1005968" y="353369"/>
                  <a:pt x="1010873" y="360727"/>
                </a:cubicBezTo>
                <a:cubicBezTo>
                  <a:pt x="1016466" y="369116"/>
                  <a:pt x="1024462" y="376329"/>
                  <a:pt x="1027651" y="385894"/>
                </a:cubicBezTo>
                <a:cubicBezTo>
                  <a:pt x="1029049" y="390088"/>
                  <a:pt x="1030631" y="394226"/>
                  <a:pt x="1031846" y="398477"/>
                </a:cubicBezTo>
                <a:cubicBezTo>
                  <a:pt x="1036318" y="414130"/>
                  <a:pt x="1035920" y="420913"/>
                  <a:pt x="1044429" y="436228"/>
                </a:cubicBezTo>
                <a:cubicBezTo>
                  <a:pt x="1047824" y="442339"/>
                  <a:pt x="1053308" y="447078"/>
                  <a:pt x="1057013" y="453006"/>
                </a:cubicBezTo>
                <a:cubicBezTo>
                  <a:pt x="1068088" y="470725"/>
                  <a:pt x="1062143" y="470720"/>
                  <a:pt x="1077985" y="486562"/>
                </a:cubicBezTo>
                <a:cubicBezTo>
                  <a:pt x="1103314" y="511891"/>
                  <a:pt x="1095779" y="500955"/>
                  <a:pt x="1115736" y="515923"/>
                </a:cubicBezTo>
                <a:cubicBezTo>
                  <a:pt x="1122898" y="521295"/>
                  <a:pt x="1128701" y="528697"/>
                  <a:pt x="1136708" y="532701"/>
                </a:cubicBezTo>
                <a:cubicBezTo>
                  <a:pt x="1145812" y="537253"/>
                  <a:pt x="1156570" y="537436"/>
                  <a:pt x="1166070" y="541090"/>
                </a:cubicBezTo>
                <a:cubicBezTo>
                  <a:pt x="1185367" y="548512"/>
                  <a:pt x="1202264" y="561284"/>
                  <a:pt x="1220598" y="570451"/>
                </a:cubicBezTo>
                <a:cubicBezTo>
                  <a:pt x="1230122" y="575213"/>
                  <a:pt x="1240291" y="578573"/>
                  <a:pt x="1249959" y="583035"/>
                </a:cubicBezTo>
                <a:cubicBezTo>
                  <a:pt x="1258475" y="586965"/>
                  <a:pt x="1266555" y="591809"/>
                  <a:pt x="1275126" y="595618"/>
                </a:cubicBezTo>
                <a:cubicBezTo>
                  <a:pt x="1291901" y="603073"/>
                  <a:pt x="1286217" y="596021"/>
                  <a:pt x="1304488" y="608202"/>
                </a:cubicBezTo>
                <a:cubicBezTo>
                  <a:pt x="1338113" y="630619"/>
                  <a:pt x="1311526" y="621497"/>
                  <a:pt x="1342238" y="629174"/>
                </a:cubicBezTo>
                <a:cubicBezTo>
                  <a:pt x="1347831" y="631970"/>
                  <a:pt x="1353161" y="635367"/>
                  <a:pt x="1359016" y="637563"/>
                </a:cubicBezTo>
                <a:cubicBezTo>
                  <a:pt x="1384953" y="647290"/>
                  <a:pt x="1367265" y="634792"/>
                  <a:pt x="1388378" y="650147"/>
                </a:cubicBezTo>
                <a:cubicBezTo>
                  <a:pt x="1399686" y="658371"/>
                  <a:pt x="1414178" y="663681"/>
                  <a:pt x="1421934" y="675314"/>
                </a:cubicBezTo>
                <a:cubicBezTo>
                  <a:pt x="1437314" y="698383"/>
                  <a:pt x="1421934" y="678809"/>
                  <a:pt x="1442906" y="696286"/>
                </a:cubicBezTo>
                <a:cubicBezTo>
                  <a:pt x="1463852" y="713741"/>
                  <a:pt x="1445960" y="705694"/>
                  <a:pt x="1468073" y="713064"/>
                </a:cubicBezTo>
                <a:cubicBezTo>
                  <a:pt x="1473666" y="718657"/>
                  <a:pt x="1478899" y="724634"/>
                  <a:pt x="1484851" y="729842"/>
                </a:cubicBezTo>
                <a:cubicBezTo>
                  <a:pt x="1503789" y="746413"/>
                  <a:pt x="1498879" y="737120"/>
                  <a:pt x="1514213" y="755009"/>
                </a:cubicBezTo>
                <a:cubicBezTo>
                  <a:pt x="1552533" y="799715"/>
                  <a:pt x="1495256" y="740826"/>
                  <a:pt x="1547769" y="788565"/>
                </a:cubicBezTo>
                <a:cubicBezTo>
                  <a:pt x="1556548" y="796545"/>
                  <a:pt x="1563065" y="807151"/>
                  <a:pt x="1572936" y="813732"/>
                </a:cubicBezTo>
                <a:cubicBezTo>
                  <a:pt x="1577130" y="816528"/>
                  <a:pt x="1581955" y="818556"/>
                  <a:pt x="1585519" y="822121"/>
                </a:cubicBezTo>
                <a:cubicBezTo>
                  <a:pt x="1588604" y="825206"/>
                  <a:pt x="1606814" y="847934"/>
                  <a:pt x="1610686" y="855677"/>
                </a:cubicBezTo>
                <a:cubicBezTo>
                  <a:pt x="1612663" y="859632"/>
                  <a:pt x="1612904" y="864306"/>
                  <a:pt x="1614881" y="868261"/>
                </a:cubicBezTo>
                <a:cubicBezTo>
                  <a:pt x="1630015" y="898529"/>
                  <a:pt x="1616951" y="860853"/>
                  <a:pt x="1631658" y="897622"/>
                </a:cubicBezTo>
                <a:cubicBezTo>
                  <a:pt x="1634942" y="905832"/>
                  <a:pt x="1637251" y="914400"/>
                  <a:pt x="1640047" y="922789"/>
                </a:cubicBezTo>
                <a:lnTo>
                  <a:pt x="1648436" y="947956"/>
                </a:lnTo>
                <a:cubicBezTo>
                  <a:pt x="1649834" y="952151"/>
                  <a:pt x="1650654" y="956585"/>
                  <a:pt x="1652631" y="960540"/>
                </a:cubicBezTo>
                <a:cubicBezTo>
                  <a:pt x="1662042" y="979363"/>
                  <a:pt x="1663190" y="979680"/>
                  <a:pt x="1669409" y="1002485"/>
                </a:cubicBezTo>
                <a:cubicBezTo>
                  <a:pt x="1671285" y="1009363"/>
                  <a:pt x="1671349" y="1016694"/>
                  <a:pt x="1673603" y="1023457"/>
                </a:cubicBezTo>
                <a:cubicBezTo>
                  <a:pt x="1675580" y="1029389"/>
                  <a:pt x="1679796" y="1034380"/>
                  <a:pt x="1681992" y="1040235"/>
                </a:cubicBezTo>
                <a:cubicBezTo>
                  <a:pt x="1684016" y="1045633"/>
                  <a:pt x="1684530" y="1051491"/>
                  <a:pt x="1686187" y="1057013"/>
                </a:cubicBezTo>
                <a:cubicBezTo>
                  <a:pt x="1688728" y="1065483"/>
                  <a:pt x="1692249" y="1073649"/>
                  <a:pt x="1694576" y="1082180"/>
                </a:cubicBezTo>
                <a:cubicBezTo>
                  <a:pt x="1696452" y="1089058"/>
                  <a:pt x="1696516" y="1096389"/>
                  <a:pt x="1698770" y="1103152"/>
                </a:cubicBezTo>
                <a:cubicBezTo>
                  <a:pt x="1700747" y="1109084"/>
                  <a:pt x="1704837" y="1114124"/>
                  <a:pt x="1707159" y="1119930"/>
                </a:cubicBezTo>
                <a:cubicBezTo>
                  <a:pt x="1710443" y="1128140"/>
                  <a:pt x="1711593" y="1137188"/>
                  <a:pt x="1715548" y="1145097"/>
                </a:cubicBezTo>
                <a:cubicBezTo>
                  <a:pt x="1726060" y="1166120"/>
                  <a:pt x="1724550" y="1161125"/>
                  <a:pt x="1732326" y="1187042"/>
                </a:cubicBezTo>
                <a:cubicBezTo>
                  <a:pt x="1738792" y="1208593"/>
                  <a:pt x="1734721" y="1200818"/>
                  <a:pt x="1740715" y="1224793"/>
                </a:cubicBezTo>
                <a:cubicBezTo>
                  <a:pt x="1741787" y="1229082"/>
                  <a:pt x="1743695" y="1233125"/>
                  <a:pt x="1744910" y="1237376"/>
                </a:cubicBezTo>
                <a:cubicBezTo>
                  <a:pt x="1746494" y="1242919"/>
                  <a:pt x="1747448" y="1248632"/>
                  <a:pt x="1749104" y="1254154"/>
                </a:cubicBezTo>
                <a:cubicBezTo>
                  <a:pt x="1751645" y="1262624"/>
                  <a:pt x="1755348" y="1270742"/>
                  <a:pt x="1757493" y="1279321"/>
                </a:cubicBezTo>
                <a:cubicBezTo>
                  <a:pt x="1758891" y="1284914"/>
                  <a:pt x="1758828" y="1291094"/>
                  <a:pt x="1761688" y="1296099"/>
                </a:cubicBezTo>
                <a:cubicBezTo>
                  <a:pt x="1770155" y="1310917"/>
                  <a:pt x="1781335" y="1324012"/>
                  <a:pt x="1791049" y="1338044"/>
                </a:cubicBezTo>
                <a:cubicBezTo>
                  <a:pt x="1793919" y="1342189"/>
                  <a:pt x="1795873" y="1347063"/>
                  <a:pt x="1799438" y="1350628"/>
                </a:cubicBezTo>
                <a:cubicBezTo>
                  <a:pt x="1807827" y="1359017"/>
                  <a:pt x="1818024" y="1365924"/>
                  <a:pt x="1824605" y="1375795"/>
                </a:cubicBezTo>
                <a:cubicBezTo>
                  <a:pt x="1827401" y="1379989"/>
                  <a:pt x="1829767" y="1384505"/>
                  <a:pt x="1832994" y="1388378"/>
                </a:cubicBezTo>
                <a:cubicBezTo>
                  <a:pt x="1836792" y="1392935"/>
                  <a:pt x="1842393" y="1395957"/>
                  <a:pt x="1845578" y="1400962"/>
                </a:cubicBezTo>
                <a:cubicBezTo>
                  <a:pt x="1852292" y="1411512"/>
                  <a:pt x="1856763" y="1423333"/>
                  <a:pt x="1862356" y="1434518"/>
                </a:cubicBezTo>
                <a:cubicBezTo>
                  <a:pt x="1865152" y="1440111"/>
                  <a:pt x="1866324" y="1446875"/>
                  <a:pt x="1870745" y="1451296"/>
                </a:cubicBezTo>
                <a:lnTo>
                  <a:pt x="1883328" y="1463879"/>
                </a:lnTo>
                <a:cubicBezTo>
                  <a:pt x="1884671" y="1469250"/>
                  <a:pt x="1888710" y="1487226"/>
                  <a:pt x="1891717" y="1493240"/>
                </a:cubicBezTo>
                <a:cubicBezTo>
                  <a:pt x="1893971" y="1497749"/>
                  <a:pt x="1897851" y="1501315"/>
                  <a:pt x="1900106" y="1505824"/>
                </a:cubicBezTo>
                <a:cubicBezTo>
                  <a:pt x="1907371" y="1520355"/>
                  <a:pt x="1907990" y="1530232"/>
                  <a:pt x="1916884" y="1543574"/>
                </a:cubicBezTo>
                <a:cubicBezTo>
                  <a:pt x="1924640" y="1555207"/>
                  <a:pt x="1942051" y="1577130"/>
                  <a:pt x="1942051" y="1577130"/>
                </a:cubicBezTo>
                <a:cubicBezTo>
                  <a:pt x="1943449" y="1584121"/>
                  <a:pt x="1943598" y="1591483"/>
                  <a:pt x="1946246" y="1598103"/>
                </a:cubicBezTo>
                <a:cubicBezTo>
                  <a:pt x="1952052" y="1612617"/>
                  <a:pt x="1960227" y="1626066"/>
                  <a:pt x="1967218" y="1640048"/>
                </a:cubicBezTo>
                <a:cubicBezTo>
                  <a:pt x="1970014" y="1645641"/>
                  <a:pt x="1974090" y="1650760"/>
                  <a:pt x="1975607" y="1656826"/>
                </a:cubicBezTo>
                <a:cubicBezTo>
                  <a:pt x="1981319" y="1679670"/>
                  <a:pt x="1977224" y="1668448"/>
                  <a:pt x="1988191" y="1690382"/>
                </a:cubicBezTo>
                <a:cubicBezTo>
                  <a:pt x="1990987" y="1701567"/>
                  <a:pt x="1994685" y="1712565"/>
                  <a:pt x="1996580" y="1723938"/>
                </a:cubicBezTo>
                <a:cubicBezTo>
                  <a:pt x="2005917" y="1779958"/>
                  <a:pt x="2000844" y="1757770"/>
                  <a:pt x="2009163" y="1791050"/>
                </a:cubicBezTo>
                <a:cubicBezTo>
                  <a:pt x="2007765" y="1841384"/>
                  <a:pt x="2007484" y="1891761"/>
                  <a:pt x="2004969" y="1942051"/>
                </a:cubicBezTo>
                <a:cubicBezTo>
                  <a:pt x="2004681" y="1947809"/>
                  <a:pt x="2002358" y="1953286"/>
                  <a:pt x="2000774" y="1958829"/>
                </a:cubicBezTo>
                <a:cubicBezTo>
                  <a:pt x="1997376" y="1970722"/>
                  <a:pt x="1994479" y="1979455"/>
                  <a:pt x="1983996" y="1988191"/>
                </a:cubicBezTo>
                <a:cubicBezTo>
                  <a:pt x="1980600" y="1991021"/>
                  <a:pt x="1975607" y="1990987"/>
                  <a:pt x="1971413" y="1992385"/>
                </a:cubicBezTo>
                <a:cubicBezTo>
                  <a:pt x="1963024" y="2000774"/>
                  <a:pt x="1957501" y="2013800"/>
                  <a:pt x="1946246" y="2017552"/>
                </a:cubicBezTo>
                <a:cubicBezTo>
                  <a:pt x="1942051" y="2018950"/>
                  <a:pt x="1937527" y="2019600"/>
                  <a:pt x="1933662" y="2021747"/>
                </a:cubicBezTo>
                <a:cubicBezTo>
                  <a:pt x="1924848" y="2026643"/>
                  <a:pt x="1918440" y="2036868"/>
                  <a:pt x="1908495" y="2038525"/>
                </a:cubicBezTo>
                <a:lnTo>
                  <a:pt x="1883328" y="2042719"/>
                </a:lnTo>
                <a:cubicBezTo>
                  <a:pt x="1879134" y="2044117"/>
                  <a:pt x="1875080" y="2047781"/>
                  <a:pt x="1870745" y="2046914"/>
                </a:cubicBezTo>
                <a:cubicBezTo>
                  <a:pt x="1860303" y="2044826"/>
                  <a:pt x="1841383" y="2034330"/>
                  <a:pt x="1841383" y="2034330"/>
                </a:cubicBezTo>
              </a:path>
            </a:pathLst>
          </a:custGeom>
          <a:noFill/>
          <a:ln w="28575">
            <a:solidFill>
              <a:schemeClr val="tx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79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4" grpId="0"/>
      <p:bldP spid="11"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408-2CFA-46CB-A669-F0AA8416520D}"/>
              </a:ext>
            </a:extLst>
          </p:cNvPr>
          <p:cNvSpPr>
            <a:spLocks noGrp="1"/>
          </p:cNvSpPr>
          <p:nvPr>
            <p:ph type="title"/>
          </p:nvPr>
        </p:nvSpPr>
        <p:spPr/>
        <p:txBody>
          <a:bodyPr/>
          <a:lstStyle/>
          <a:p>
            <a:r>
              <a:rPr lang="en-US" dirty="0"/>
              <a:t>Comparing Distributions of Models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774E06-956F-4FD4-857E-5E2F558EE7A3}"/>
                  </a:ext>
                </a:extLst>
              </p:cNvPr>
              <p:cNvSpPr txBox="1"/>
              <p:nvPr/>
            </p:nvSpPr>
            <p:spPr>
              <a:xfrm>
                <a:off x="457200" y="1904664"/>
                <a:ext cx="6315740" cy="400944"/>
              </a:xfrm>
              <a:prstGeom prst="rect">
                <a:avLst/>
              </a:prstGeom>
              <a:noFill/>
            </p:spPr>
            <p:txBody>
              <a:bodyPr wrap="square" rtlCol="0">
                <a:spAutoFit/>
              </a:bodyPr>
              <a:lstStyle/>
              <a:p>
                <a:r>
                  <a:rPr lang="en-US" sz="2000">
                    <a:latin typeface="+mj-lt"/>
                  </a:rPr>
                  <a:t>Let’s say we have two Histograms </a:t>
                </a:r>
                <a14:m>
                  <m:oMath xmlns:m="http://schemas.openxmlformats.org/officeDocument/2006/math">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𝐻</m:t>
                        </m:r>
                      </m:e>
                      <m:sup>
                        <m:r>
                          <a:rPr lang="en-US" sz="2000" b="0" i="1" smtClean="0">
                            <a:latin typeface="Cambria Math" panose="02040503050406030204" pitchFamily="18" charset="0"/>
                          </a:rPr>
                          <m:t>𝐴</m:t>
                        </m:r>
                      </m:sup>
                    </m:sSup>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𝐻</m:t>
                        </m:r>
                      </m:e>
                      <m:sup>
                        <m:r>
                          <a:rPr lang="en-US" sz="2000" b="0" i="1" smtClean="0">
                            <a:latin typeface="Cambria Math" panose="02040503050406030204" pitchFamily="18" charset="0"/>
                          </a:rPr>
                          <m:t>𝐵</m:t>
                        </m:r>
                      </m:sup>
                    </m:sSup>
                    <m:r>
                      <a:rPr lang="en-US" sz="2000" b="0" i="1" smtClean="0">
                        <a:latin typeface="Cambria Math" panose="02040503050406030204" pitchFamily="18" charset="0"/>
                      </a:rPr>
                      <m:t>)</m:t>
                    </m:r>
                  </m:oMath>
                </a14:m>
                <a:endParaRPr lang="en-US" sz="2400"/>
              </a:p>
            </p:txBody>
          </p:sp>
        </mc:Choice>
        <mc:Fallback xmlns="">
          <p:sp>
            <p:nvSpPr>
              <p:cNvPr id="4" name="TextBox 3">
                <a:extLst>
                  <a:ext uri="{FF2B5EF4-FFF2-40B4-BE49-F238E27FC236}">
                    <a16:creationId xmlns:a16="http://schemas.microsoft.com/office/drawing/2014/main" id="{29774E06-956F-4FD4-857E-5E2F558EE7A3}"/>
                  </a:ext>
                </a:extLst>
              </p:cNvPr>
              <p:cNvSpPr txBox="1">
                <a:spLocks noRot="1" noChangeAspect="1" noMove="1" noResize="1" noEditPoints="1" noAdjustHandles="1" noChangeArrowheads="1" noChangeShapeType="1" noTextEdit="1"/>
              </p:cNvSpPr>
              <p:nvPr/>
            </p:nvSpPr>
            <p:spPr>
              <a:xfrm>
                <a:off x="457200" y="1904664"/>
                <a:ext cx="6315740" cy="400944"/>
              </a:xfrm>
              <a:prstGeom prst="rect">
                <a:avLst/>
              </a:prstGeom>
              <a:blipFill>
                <a:blip r:embed="rId3"/>
                <a:stretch>
                  <a:fillRect l="-965" t="-6061" b="-27273"/>
                </a:stretch>
              </a:blipFill>
            </p:spPr>
            <p:txBody>
              <a:bodyPr/>
              <a:lstStyle/>
              <a:p>
                <a:r>
                  <a:rPr lang="en-US">
                    <a:noFill/>
                  </a:rPr>
                  <a:t> </a:t>
                </a:r>
              </a:p>
            </p:txBody>
          </p:sp>
        </mc:Fallback>
      </mc:AlternateContent>
      <p:pic>
        <p:nvPicPr>
          <p:cNvPr id="5" name="Picture 4" descr="A close up of a clock&#10;&#10;Description automatically generated">
            <a:extLst>
              <a:ext uri="{FF2B5EF4-FFF2-40B4-BE49-F238E27FC236}">
                <a16:creationId xmlns:a16="http://schemas.microsoft.com/office/drawing/2014/main" id="{026BEE5C-4949-47DB-8B2F-3074E6DAD415}"/>
              </a:ext>
            </a:extLst>
          </p:cNvPr>
          <p:cNvPicPr>
            <a:picLocks noChangeAspect="1"/>
          </p:cNvPicPr>
          <p:nvPr/>
        </p:nvPicPr>
        <p:blipFill>
          <a:blip r:embed="rId4"/>
          <a:stretch>
            <a:fillRect/>
          </a:stretch>
        </p:blipFill>
        <p:spPr>
          <a:xfrm>
            <a:off x="457200" y="2762472"/>
            <a:ext cx="4752129" cy="101122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7E8EAC0-ED9D-462D-9EA2-7567C24B1244}"/>
                  </a:ext>
                </a:extLst>
              </p:cNvPr>
              <p:cNvSpPr txBox="1"/>
              <p:nvPr/>
            </p:nvSpPr>
            <p:spPr>
              <a:xfrm>
                <a:off x="457200" y="4230559"/>
                <a:ext cx="3601499" cy="400110"/>
              </a:xfrm>
              <a:prstGeom prst="rect">
                <a:avLst/>
              </a:prstGeom>
              <a:noFill/>
            </p:spPr>
            <p:txBody>
              <a:bodyPr wrap="none" rtlCol="0">
                <a:spAutoFit/>
              </a:bodyPr>
              <a:lstStyle/>
              <a:p>
                <a:r>
                  <a:rPr lang="en-US" sz="2000" dirty="0">
                    <a:latin typeface="+mj-lt"/>
                  </a:rPr>
                  <a:t>Where </a:t>
                </a:r>
                <a14:m>
                  <m:oMath xmlns:m="http://schemas.openxmlformats.org/officeDocument/2006/math">
                    <m:r>
                      <a:rPr lang="en-US" sz="2000" b="0" i="1" smtClean="0">
                        <a:latin typeface="Cambria Math" panose="02040503050406030204" pitchFamily="18" charset="0"/>
                      </a:rPr>
                      <m:t>𝑏</m:t>
                    </m:r>
                  </m:oMath>
                </a14:m>
                <a:r>
                  <a:rPr lang="en-US" sz="2000" dirty="0">
                    <a:latin typeface="+mj-lt"/>
                  </a:rPr>
                  <a:t> is the number of bins</a:t>
                </a:r>
              </a:p>
            </p:txBody>
          </p:sp>
        </mc:Choice>
        <mc:Fallback xmlns="">
          <p:sp>
            <p:nvSpPr>
              <p:cNvPr id="6" name="TextBox 5">
                <a:extLst>
                  <a:ext uri="{FF2B5EF4-FFF2-40B4-BE49-F238E27FC236}">
                    <a16:creationId xmlns:a16="http://schemas.microsoft.com/office/drawing/2014/main" id="{47E8EAC0-ED9D-462D-9EA2-7567C24B1244}"/>
                  </a:ext>
                </a:extLst>
              </p:cNvPr>
              <p:cNvSpPr txBox="1">
                <a:spLocks noRot="1" noChangeAspect="1" noMove="1" noResize="1" noEditPoints="1" noAdjustHandles="1" noChangeArrowheads="1" noChangeShapeType="1" noTextEdit="1"/>
              </p:cNvSpPr>
              <p:nvPr/>
            </p:nvSpPr>
            <p:spPr>
              <a:xfrm>
                <a:off x="457200" y="4230559"/>
                <a:ext cx="3601499" cy="400110"/>
              </a:xfrm>
              <a:prstGeom prst="rect">
                <a:avLst/>
              </a:prstGeom>
              <a:blipFill>
                <a:blip r:embed="rId5"/>
                <a:stretch>
                  <a:fillRect l="-1692" t="-7576" r="-508" b="-2727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A4CF376-510E-4233-BDC8-A834B1FEC0DB}"/>
              </a:ext>
            </a:extLst>
          </p:cNvPr>
          <p:cNvSpPr>
            <a:spLocks noGrp="1"/>
          </p:cNvSpPr>
          <p:nvPr>
            <p:ph type="sldNum" sz="quarter" idx="12"/>
          </p:nvPr>
        </p:nvSpPr>
        <p:spPr/>
        <p:txBody>
          <a:bodyPr/>
          <a:lstStyle/>
          <a:p>
            <a:fld id="{5F74FEF4-47FE-43C0-8A34-2652E10A11F5}" type="slidenum">
              <a:rPr lang="en-US" smtClean="0"/>
              <a:pPr/>
              <a:t>37</a:t>
            </a:fld>
            <a:endParaRPr lang="en-US"/>
          </a:p>
        </p:txBody>
      </p:sp>
      <p:pic>
        <p:nvPicPr>
          <p:cNvPr id="7" name="Picture 6" descr="A screenshot of a cell phone&#10;&#10;Description automatically generated">
            <a:extLst>
              <a:ext uri="{FF2B5EF4-FFF2-40B4-BE49-F238E27FC236}">
                <a16:creationId xmlns:a16="http://schemas.microsoft.com/office/drawing/2014/main" id="{119EE8F6-2EF9-4302-B24E-C85AF1DAA7AC}"/>
              </a:ext>
            </a:extLst>
          </p:cNvPr>
          <p:cNvPicPr>
            <a:picLocks noChangeAspect="1"/>
          </p:cNvPicPr>
          <p:nvPr/>
        </p:nvPicPr>
        <p:blipFill rotWithShape="1">
          <a:blip r:embed="rId6">
            <a:extLst>
              <a:ext uri="{28A0092B-C50C-407E-A947-70E740481C1C}">
                <a14:useLocalDpi xmlns:a14="http://schemas.microsoft.com/office/drawing/2010/main" val="0"/>
              </a:ext>
            </a:extLst>
          </a:blip>
          <a:srcRect l="5673" t="5558" r="3991" b="5970"/>
          <a:stretch/>
        </p:blipFill>
        <p:spPr>
          <a:xfrm>
            <a:off x="3973919" y="4552393"/>
            <a:ext cx="2468880" cy="204783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6E8A9EF-DAC2-45C1-B7E7-0F8EFEF5CB4F}"/>
              </a:ext>
            </a:extLst>
          </p:cNvPr>
          <p:cNvPicPr>
            <a:picLocks noChangeAspect="1"/>
          </p:cNvPicPr>
          <p:nvPr/>
        </p:nvPicPr>
        <p:blipFill rotWithShape="1">
          <a:blip r:embed="rId7">
            <a:extLst>
              <a:ext uri="{28A0092B-C50C-407E-A947-70E740481C1C}">
                <a14:useLocalDpi xmlns:a14="http://schemas.microsoft.com/office/drawing/2010/main" val="0"/>
              </a:ext>
            </a:extLst>
          </a:blip>
          <a:srcRect l="4832" t="4945" r="5998" b="5364"/>
          <a:stretch/>
        </p:blipFill>
        <p:spPr>
          <a:xfrm>
            <a:off x="6675120" y="4552393"/>
            <a:ext cx="2468880" cy="2074625"/>
          </a:xfrm>
          <a:prstGeom prst="rect">
            <a:avLst/>
          </a:prstGeom>
        </p:spPr>
      </p:pic>
    </p:spTree>
    <p:extLst>
      <p:ext uri="{BB962C8B-B14F-4D97-AF65-F5344CB8AC3E}">
        <p14:creationId xmlns:p14="http://schemas.microsoft.com/office/powerpoint/2010/main" val="189161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F5FC-FF16-4EA2-9407-3360FC0002D5}"/>
              </a:ext>
            </a:extLst>
          </p:cNvPr>
          <p:cNvSpPr>
            <a:spLocks noGrp="1"/>
          </p:cNvSpPr>
          <p:nvPr>
            <p:ph type="title"/>
          </p:nvPr>
        </p:nvSpPr>
        <p:spPr/>
        <p:txBody>
          <a:bodyPr/>
          <a:lstStyle/>
          <a:p>
            <a:r>
              <a:rPr lang="en-US"/>
              <a:t>Exploratory Analysis of Models</a:t>
            </a:r>
          </a:p>
        </p:txBody>
      </p:sp>
      <p:sp>
        <p:nvSpPr>
          <p:cNvPr id="4" name="TextBox 3">
            <a:extLst>
              <a:ext uri="{FF2B5EF4-FFF2-40B4-BE49-F238E27FC236}">
                <a16:creationId xmlns:a16="http://schemas.microsoft.com/office/drawing/2014/main" id="{9AC4482E-39A2-43B1-9400-9C6DD24BFA8F}"/>
              </a:ext>
            </a:extLst>
          </p:cNvPr>
          <p:cNvSpPr txBox="1"/>
          <p:nvPr/>
        </p:nvSpPr>
        <p:spPr>
          <a:xfrm>
            <a:off x="457198" y="2320387"/>
            <a:ext cx="8218967" cy="400110"/>
          </a:xfrm>
          <a:prstGeom prst="rect">
            <a:avLst/>
          </a:prstGeom>
          <a:noFill/>
        </p:spPr>
        <p:txBody>
          <a:bodyPr wrap="square" rtlCol="0">
            <a:spAutoFit/>
          </a:bodyPr>
          <a:lstStyle/>
          <a:p>
            <a:r>
              <a:rPr lang="en-US" sz="2000" dirty="0">
                <a:latin typeface="+mj-lt"/>
              </a:rPr>
              <a:t>A </a:t>
            </a:r>
            <a:r>
              <a:rPr lang="en-US" sz="2000" dirty="0">
                <a:solidFill>
                  <a:srgbClr val="C00000"/>
                </a:solidFill>
                <a:latin typeface="+mj-lt"/>
              </a:rPr>
              <a:t>many-to-many</a:t>
            </a:r>
            <a:r>
              <a:rPr lang="en-US" sz="2000" dirty="0">
                <a:latin typeface="+mj-lt"/>
              </a:rPr>
              <a:t> visualization</a:t>
            </a:r>
            <a:endParaRPr lang="en-US" sz="2400" dirty="0"/>
          </a:p>
        </p:txBody>
      </p:sp>
      <p:sp>
        <p:nvSpPr>
          <p:cNvPr id="5" name="TextBox 4">
            <a:extLst>
              <a:ext uri="{FF2B5EF4-FFF2-40B4-BE49-F238E27FC236}">
                <a16:creationId xmlns:a16="http://schemas.microsoft.com/office/drawing/2014/main" id="{9BDD3ABD-164F-48EA-99D2-B9838E62751D}"/>
              </a:ext>
            </a:extLst>
          </p:cNvPr>
          <p:cNvSpPr txBox="1"/>
          <p:nvPr/>
        </p:nvSpPr>
        <p:spPr>
          <a:xfrm>
            <a:off x="457199" y="4821029"/>
            <a:ext cx="3359022" cy="400110"/>
          </a:xfrm>
          <a:prstGeom prst="rect">
            <a:avLst/>
          </a:prstGeom>
          <a:noFill/>
        </p:spPr>
        <p:txBody>
          <a:bodyPr wrap="square" rtlCol="0">
            <a:spAutoFit/>
          </a:bodyPr>
          <a:lstStyle/>
          <a:p>
            <a:r>
              <a:rPr lang="en-US" sz="2000" dirty="0">
                <a:solidFill>
                  <a:srgbClr val="C00000"/>
                </a:solidFill>
                <a:latin typeface="+mj-lt"/>
              </a:rPr>
              <a:t>One-to-many</a:t>
            </a:r>
            <a:r>
              <a:rPr lang="en-US" sz="2000" dirty="0">
                <a:latin typeface="+mj-lt"/>
              </a:rPr>
              <a:t> visualization</a:t>
            </a:r>
            <a:endParaRPr lang="en-US" sz="2400" dirty="0"/>
          </a:p>
        </p:txBody>
      </p:sp>
      <p:pic>
        <p:nvPicPr>
          <p:cNvPr id="7" name="Picture 6" descr="A screenshot of a cell phone&#10;&#10;Description automatically generated">
            <a:extLst>
              <a:ext uri="{FF2B5EF4-FFF2-40B4-BE49-F238E27FC236}">
                <a16:creationId xmlns:a16="http://schemas.microsoft.com/office/drawing/2014/main" id="{6EA32828-5A3C-476F-80D7-595653AAB94A}"/>
              </a:ext>
            </a:extLst>
          </p:cNvPr>
          <p:cNvPicPr>
            <a:picLocks noChangeAspect="1"/>
          </p:cNvPicPr>
          <p:nvPr/>
        </p:nvPicPr>
        <p:blipFill rotWithShape="1">
          <a:blip r:embed="rId3"/>
          <a:srcRect l="6065" t="5808" r="4585" b="5289"/>
          <a:stretch/>
        </p:blipFill>
        <p:spPr>
          <a:xfrm>
            <a:off x="5004033" y="4061437"/>
            <a:ext cx="4139967" cy="2108981"/>
          </a:xfrm>
          <a:prstGeom prst="rect">
            <a:avLst/>
          </a:prstGeom>
        </p:spPr>
      </p:pic>
      <p:sp>
        <p:nvSpPr>
          <p:cNvPr id="3" name="Slide Number Placeholder 2">
            <a:extLst>
              <a:ext uri="{FF2B5EF4-FFF2-40B4-BE49-F238E27FC236}">
                <a16:creationId xmlns:a16="http://schemas.microsoft.com/office/drawing/2014/main" id="{6B5FC60B-2779-43C0-A45B-6FDB22171AFF}"/>
              </a:ext>
            </a:extLst>
          </p:cNvPr>
          <p:cNvSpPr>
            <a:spLocks noGrp="1"/>
          </p:cNvSpPr>
          <p:nvPr>
            <p:ph type="sldNum" sz="quarter" idx="12"/>
          </p:nvPr>
        </p:nvSpPr>
        <p:spPr/>
        <p:txBody>
          <a:bodyPr/>
          <a:lstStyle/>
          <a:p>
            <a:fld id="{5F74FEF4-47FE-43C0-8A34-2652E10A11F5}" type="slidenum">
              <a:rPr lang="en-US" smtClean="0"/>
              <a:pPr/>
              <a:t>38</a:t>
            </a:fld>
            <a:endParaRPr lang="en-US"/>
          </a:p>
        </p:txBody>
      </p:sp>
      <p:pic>
        <p:nvPicPr>
          <p:cNvPr id="8" name="Picture 7" descr="A close up of a map&#10;&#10;Description automatically generated">
            <a:extLst>
              <a:ext uri="{FF2B5EF4-FFF2-40B4-BE49-F238E27FC236}">
                <a16:creationId xmlns:a16="http://schemas.microsoft.com/office/drawing/2014/main" id="{8177D1E0-08B1-4BDD-A9F2-C81C32BD4145}"/>
              </a:ext>
            </a:extLst>
          </p:cNvPr>
          <p:cNvPicPr>
            <a:picLocks noChangeAspect="1"/>
          </p:cNvPicPr>
          <p:nvPr/>
        </p:nvPicPr>
        <p:blipFill rotWithShape="1">
          <a:blip r:embed="rId4">
            <a:extLst>
              <a:ext uri="{28A0092B-C50C-407E-A947-70E740481C1C}">
                <a14:useLocalDpi xmlns:a14="http://schemas.microsoft.com/office/drawing/2010/main" val="0"/>
              </a:ext>
            </a:extLst>
          </a:blip>
          <a:srcRect t="787" r="2536" b="74530"/>
          <a:stretch/>
        </p:blipFill>
        <p:spPr>
          <a:xfrm>
            <a:off x="5004033" y="1692239"/>
            <a:ext cx="3986759" cy="2007606"/>
          </a:xfrm>
          <a:prstGeom prst="rect">
            <a:avLst/>
          </a:prstGeom>
        </p:spPr>
      </p:pic>
    </p:spTree>
    <p:extLst>
      <p:ext uri="{BB962C8B-B14F-4D97-AF65-F5344CB8AC3E}">
        <p14:creationId xmlns:p14="http://schemas.microsoft.com/office/powerpoint/2010/main" val="250390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EA54-776B-469A-9773-F0527F978B2E}"/>
              </a:ext>
            </a:extLst>
          </p:cNvPr>
          <p:cNvSpPr>
            <a:spLocks noGrp="1"/>
          </p:cNvSpPr>
          <p:nvPr>
            <p:ph type="title"/>
          </p:nvPr>
        </p:nvSpPr>
        <p:spPr/>
        <p:txBody>
          <a:bodyPr/>
          <a:lstStyle/>
          <a:p>
            <a:r>
              <a:rPr lang="en-US"/>
              <a:t>Evaluation</a:t>
            </a:r>
          </a:p>
        </p:txBody>
      </p:sp>
      <p:sp>
        <p:nvSpPr>
          <p:cNvPr id="3" name="Text Placeholder 2">
            <a:extLst>
              <a:ext uri="{FF2B5EF4-FFF2-40B4-BE49-F238E27FC236}">
                <a16:creationId xmlns:a16="http://schemas.microsoft.com/office/drawing/2014/main" id="{C1552195-42CF-46FB-B65B-54427A443A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47544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676F-38B3-4509-B8BA-8E6095E0A981}"/>
              </a:ext>
            </a:extLst>
          </p:cNvPr>
          <p:cNvSpPr>
            <a:spLocks noGrp="1"/>
          </p:cNvSpPr>
          <p:nvPr>
            <p:ph type="title"/>
          </p:nvPr>
        </p:nvSpPr>
        <p:spPr>
          <a:xfrm>
            <a:off x="1318437" y="1943100"/>
            <a:ext cx="7010400" cy="2971800"/>
          </a:xfrm>
        </p:spPr>
        <p:txBody>
          <a:bodyPr>
            <a:normAutofit/>
          </a:bodyPr>
          <a:lstStyle/>
          <a:p>
            <a:pPr algn="ctr"/>
            <a:r>
              <a:rPr lang="en-US" dirty="0"/>
              <a:t>discovering </a:t>
            </a:r>
            <a:r>
              <a:rPr lang="en-US" dirty="0">
                <a:solidFill>
                  <a:srgbClr val="C00000"/>
                </a:solidFill>
              </a:rPr>
              <a:t>patterns</a:t>
            </a:r>
            <a:r>
              <a:rPr lang="en-US" dirty="0"/>
              <a:t> in trajectories to inform critical </a:t>
            </a:r>
            <a:r>
              <a:rPr lang="en-US" dirty="0">
                <a:solidFill>
                  <a:srgbClr val="C00000"/>
                </a:solidFill>
              </a:rPr>
              <a:t>real-world applications</a:t>
            </a:r>
            <a:endParaRPr lang="en-US" dirty="0"/>
          </a:p>
        </p:txBody>
      </p:sp>
      <p:sp>
        <p:nvSpPr>
          <p:cNvPr id="3" name="Slide Number Placeholder 2">
            <a:extLst>
              <a:ext uri="{FF2B5EF4-FFF2-40B4-BE49-F238E27FC236}">
                <a16:creationId xmlns:a16="http://schemas.microsoft.com/office/drawing/2014/main" id="{817AEB96-C934-4895-9939-2BE39CD2798B}"/>
              </a:ext>
            </a:extLst>
          </p:cNvPr>
          <p:cNvSpPr>
            <a:spLocks noGrp="1"/>
          </p:cNvSpPr>
          <p:nvPr>
            <p:ph type="sldNum" sz="quarter" idx="12"/>
          </p:nvPr>
        </p:nvSpPr>
        <p:spPr/>
        <p:txBody>
          <a:bodyPr/>
          <a:lstStyle/>
          <a:p>
            <a:fld id="{5F74FEF4-47FE-43C0-8A34-2652E10A11F5}" type="slidenum">
              <a:rPr lang="en-US" smtClean="0"/>
              <a:pPr/>
              <a:t>4</a:t>
            </a:fld>
            <a:endParaRPr lang="en-US"/>
          </a:p>
        </p:txBody>
      </p:sp>
    </p:spTree>
    <p:extLst>
      <p:ext uri="{BB962C8B-B14F-4D97-AF65-F5344CB8AC3E}">
        <p14:creationId xmlns:p14="http://schemas.microsoft.com/office/powerpoint/2010/main" val="4987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CE7F-A6E1-470B-A899-3D02A965405E}"/>
              </a:ext>
            </a:extLst>
          </p:cNvPr>
          <p:cNvSpPr>
            <a:spLocks noGrp="1"/>
          </p:cNvSpPr>
          <p:nvPr>
            <p:ph type="title"/>
          </p:nvPr>
        </p:nvSpPr>
        <p:spPr/>
        <p:txBody>
          <a:bodyPr/>
          <a:lstStyle/>
          <a:p>
            <a:r>
              <a:rPr lang="en-US"/>
              <a:t>Case Study I: </a:t>
            </a:r>
            <a:r>
              <a:rPr lang="en-US">
                <a:solidFill>
                  <a:srgbClr val="C00000"/>
                </a:solidFill>
              </a:rPr>
              <a:t>New York City (NYC)</a:t>
            </a:r>
          </a:p>
        </p:txBody>
      </p:sp>
      <p:pic>
        <p:nvPicPr>
          <p:cNvPr id="5" name="Picture 4" descr="A picture containing text, map&#10;&#10;Description automatically generated">
            <a:extLst>
              <a:ext uri="{FF2B5EF4-FFF2-40B4-BE49-F238E27FC236}">
                <a16:creationId xmlns:a16="http://schemas.microsoft.com/office/drawing/2014/main" id="{29DD8D03-E065-4175-9CF9-5DE4851584F8}"/>
              </a:ext>
            </a:extLst>
          </p:cNvPr>
          <p:cNvPicPr>
            <a:picLocks noChangeAspect="1"/>
          </p:cNvPicPr>
          <p:nvPr/>
        </p:nvPicPr>
        <p:blipFill>
          <a:blip r:embed="rId3"/>
          <a:stretch>
            <a:fillRect/>
          </a:stretch>
        </p:blipFill>
        <p:spPr>
          <a:xfrm>
            <a:off x="1452765" y="1447800"/>
            <a:ext cx="6390870" cy="4408240"/>
          </a:xfrm>
          <a:prstGeom prst="rect">
            <a:avLst/>
          </a:prstGeom>
        </p:spPr>
      </p:pic>
      <p:sp>
        <p:nvSpPr>
          <p:cNvPr id="3" name="Slide Number Placeholder 2">
            <a:extLst>
              <a:ext uri="{FF2B5EF4-FFF2-40B4-BE49-F238E27FC236}">
                <a16:creationId xmlns:a16="http://schemas.microsoft.com/office/drawing/2014/main" id="{4126EA53-9BA0-44C6-A31C-66021B789AA6}"/>
              </a:ext>
            </a:extLst>
          </p:cNvPr>
          <p:cNvSpPr>
            <a:spLocks noGrp="1"/>
          </p:cNvSpPr>
          <p:nvPr>
            <p:ph type="sldNum" sz="quarter" idx="12"/>
          </p:nvPr>
        </p:nvSpPr>
        <p:spPr/>
        <p:txBody>
          <a:bodyPr/>
          <a:lstStyle/>
          <a:p>
            <a:fld id="{5F74FEF4-47FE-43C0-8A34-2652E10A11F5}" type="slidenum">
              <a:rPr lang="en-US" smtClean="0"/>
              <a:pPr/>
              <a:t>40</a:t>
            </a:fld>
            <a:endParaRPr lang="en-US"/>
          </a:p>
        </p:txBody>
      </p:sp>
    </p:spTree>
    <p:extLst>
      <p:ext uri="{BB962C8B-B14F-4D97-AF65-F5344CB8AC3E}">
        <p14:creationId xmlns:p14="http://schemas.microsoft.com/office/powerpoint/2010/main" val="3015568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D0C72-BB04-474F-BE79-861DF05D1703}"/>
              </a:ext>
            </a:extLst>
          </p:cNvPr>
          <p:cNvSpPr>
            <a:spLocks noGrp="1"/>
          </p:cNvSpPr>
          <p:nvPr>
            <p:ph type="title"/>
          </p:nvPr>
        </p:nvSpPr>
        <p:spPr/>
        <p:txBody>
          <a:bodyPr/>
          <a:lstStyle/>
          <a:p>
            <a:r>
              <a:rPr lang="en-US"/>
              <a:t>Exploratory Analysis: Many-to-Many</a:t>
            </a:r>
          </a:p>
        </p:txBody>
      </p:sp>
      <p:pic>
        <p:nvPicPr>
          <p:cNvPr id="4" name="Picture 3" descr="A screenshot of a cell phone&#10;&#10;Description automatically generated">
            <a:extLst>
              <a:ext uri="{FF2B5EF4-FFF2-40B4-BE49-F238E27FC236}">
                <a16:creationId xmlns:a16="http://schemas.microsoft.com/office/drawing/2014/main" id="{ED7DD7B7-F9F1-4605-9496-DA967F802014}"/>
              </a:ext>
            </a:extLst>
          </p:cNvPr>
          <p:cNvPicPr>
            <a:picLocks noChangeAspect="1"/>
          </p:cNvPicPr>
          <p:nvPr/>
        </p:nvPicPr>
        <p:blipFill rotWithShape="1">
          <a:blip r:embed="rId3">
            <a:extLst>
              <a:ext uri="{28A0092B-C50C-407E-A947-70E740481C1C}">
                <a14:useLocalDpi xmlns:a14="http://schemas.microsoft.com/office/drawing/2010/main" val="0"/>
              </a:ext>
            </a:extLst>
          </a:blip>
          <a:srcRect b="10616"/>
          <a:stretch/>
        </p:blipFill>
        <p:spPr>
          <a:xfrm>
            <a:off x="457200" y="1447800"/>
            <a:ext cx="3808602" cy="2200275"/>
          </a:xfrm>
          <a:prstGeom prst="rect">
            <a:avLst/>
          </a:prstGeom>
        </p:spPr>
      </p:pic>
      <p:pic>
        <p:nvPicPr>
          <p:cNvPr id="5" name="Picture 4" descr="A close up of a map&#10;&#10;Description automatically generated">
            <a:extLst>
              <a:ext uri="{FF2B5EF4-FFF2-40B4-BE49-F238E27FC236}">
                <a16:creationId xmlns:a16="http://schemas.microsoft.com/office/drawing/2014/main" id="{453B5D5C-EF4A-4814-844E-485BE010CFB4}"/>
              </a:ext>
            </a:extLst>
          </p:cNvPr>
          <p:cNvPicPr>
            <a:picLocks noChangeAspect="1"/>
          </p:cNvPicPr>
          <p:nvPr/>
        </p:nvPicPr>
        <p:blipFill rotWithShape="1">
          <a:blip r:embed="rId4">
            <a:extLst>
              <a:ext uri="{28A0092B-C50C-407E-A947-70E740481C1C}">
                <a14:useLocalDpi xmlns:a14="http://schemas.microsoft.com/office/drawing/2010/main" val="0"/>
              </a:ext>
            </a:extLst>
          </a:blip>
          <a:srcRect b="10490"/>
          <a:stretch/>
        </p:blipFill>
        <p:spPr>
          <a:xfrm>
            <a:off x="2682142" y="4020238"/>
            <a:ext cx="3779716" cy="2160680"/>
          </a:xfrm>
          <a:prstGeom prst="rect">
            <a:avLst/>
          </a:prstGeom>
        </p:spPr>
      </p:pic>
      <p:sp>
        <p:nvSpPr>
          <p:cNvPr id="6" name="TextBox 5">
            <a:extLst>
              <a:ext uri="{FF2B5EF4-FFF2-40B4-BE49-F238E27FC236}">
                <a16:creationId xmlns:a16="http://schemas.microsoft.com/office/drawing/2014/main" id="{F209F085-E694-4CDE-AEB6-2F4AED08CF94}"/>
              </a:ext>
            </a:extLst>
          </p:cNvPr>
          <p:cNvSpPr txBox="1"/>
          <p:nvPr/>
        </p:nvSpPr>
        <p:spPr>
          <a:xfrm>
            <a:off x="2085975" y="3552825"/>
            <a:ext cx="790575" cy="400110"/>
          </a:xfrm>
          <a:prstGeom prst="rect">
            <a:avLst/>
          </a:prstGeom>
          <a:noFill/>
        </p:spPr>
        <p:txBody>
          <a:bodyPr wrap="square" rtlCol="0">
            <a:spAutoFit/>
          </a:bodyPr>
          <a:lstStyle/>
          <a:p>
            <a:r>
              <a:rPr lang="en-US" sz="2000">
                <a:latin typeface="+mj-lt"/>
              </a:rPr>
              <a:t>real</a:t>
            </a:r>
          </a:p>
        </p:txBody>
      </p:sp>
      <p:sp>
        <p:nvSpPr>
          <p:cNvPr id="7" name="TextBox 6">
            <a:extLst>
              <a:ext uri="{FF2B5EF4-FFF2-40B4-BE49-F238E27FC236}">
                <a16:creationId xmlns:a16="http://schemas.microsoft.com/office/drawing/2014/main" id="{9A597D4D-6385-4FA2-9F9C-FFB0E0676E26}"/>
              </a:ext>
            </a:extLst>
          </p:cNvPr>
          <p:cNvSpPr txBox="1"/>
          <p:nvPr/>
        </p:nvSpPr>
        <p:spPr>
          <a:xfrm>
            <a:off x="3643739" y="6153090"/>
            <a:ext cx="1837471" cy="400110"/>
          </a:xfrm>
          <a:prstGeom prst="rect">
            <a:avLst/>
          </a:prstGeom>
          <a:noFill/>
        </p:spPr>
        <p:txBody>
          <a:bodyPr wrap="square" rtlCol="0">
            <a:spAutoFit/>
          </a:bodyPr>
          <a:lstStyle/>
          <a:p>
            <a:r>
              <a:rPr lang="en-US" sz="2000" dirty="0">
                <a:latin typeface="+mj-lt"/>
              </a:rPr>
              <a:t>intermediate</a:t>
            </a:r>
          </a:p>
        </p:txBody>
      </p:sp>
      <p:pic>
        <p:nvPicPr>
          <p:cNvPr id="8" name="Picture 7" descr="A close up of a map&#10;&#10;Description automatically generated">
            <a:extLst>
              <a:ext uri="{FF2B5EF4-FFF2-40B4-BE49-F238E27FC236}">
                <a16:creationId xmlns:a16="http://schemas.microsoft.com/office/drawing/2014/main" id="{FCE45039-FE05-4451-84D5-401F5B7DF13D}"/>
              </a:ext>
            </a:extLst>
          </p:cNvPr>
          <p:cNvPicPr>
            <a:picLocks noChangeAspect="1"/>
          </p:cNvPicPr>
          <p:nvPr/>
        </p:nvPicPr>
        <p:blipFill rotWithShape="1">
          <a:blip r:embed="rId5">
            <a:extLst>
              <a:ext uri="{28A0092B-C50C-407E-A947-70E740481C1C}">
                <a14:useLocalDpi xmlns:a14="http://schemas.microsoft.com/office/drawing/2010/main" val="0"/>
              </a:ext>
            </a:extLst>
          </a:blip>
          <a:srcRect b="11523"/>
          <a:stretch/>
        </p:blipFill>
        <p:spPr>
          <a:xfrm>
            <a:off x="5114260" y="1447801"/>
            <a:ext cx="3933268" cy="2207914"/>
          </a:xfrm>
          <a:prstGeom prst="rect">
            <a:avLst/>
          </a:prstGeom>
        </p:spPr>
      </p:pic>
      <p:sp>
        <p:nvSpPr>
          <p:cNvPr id="9" name="TextBox 8">
            <a:extLst>
              <a:ext uri="{FF2B5EF4-FFF2-40B4-BE49-F238E27FC236}">
                <a16:creationId xmlns:a16="http://schemas.microsoft.com/office/drawing/2014/main" id="{E1FD2546-783A-42D7-A9BC-0B8910465158}"/>
              </a:ext>
            </a:extLst>
          </p:cNvPr>
          <p:cNvSpPr txBox="1"/>
          <p:nvPr/>
        </p:nvSpPr>
        <p:spPr>
          <a:xfrm>
            <a:off x="6760086" y="3552825"/>
            <a:ext cx="790575" cy="400110"/>
          </a:xfrm>
          <a:prstGeom prst="rect">
            <a:avLst/>
          </a:prstGeom>
          <a:noFill/>
        </p:spPr>
        <p:txBody>
          <a:bodyPr wrap="square" rtlCol="0">
            <a:spAutoFit/>
          </a:bodyPr>
          <a:lstStyle/>
          <a:p>
            <a:r>
              <a:rPr lang="en-US" sz="2000" dirty="0">
                <a:latin typeface="+mj-lt"/>
              </a:rPr>
              <a:t>null</a:t>
            </a:r>
          </a:p>
        </p:txBody>
      </p:sp>
      <p:sp>
        <p:nvSpPr>
          <p:cNvPr id="3" name="Slide Number Placeholder 2">
            <a:extLst>
              <a:ext uri="{FF2B5EF4-FFF2-40B4-BE49-F238E27FC236}">
                <a16:creationId xmlns:a16="http://schemas.microsoft.com/office/drawing/2014/main" id="{CDC26BE1-FF98-4184-8E85-FB96BD1B1F5A}"/>
              </a:ext>
            </a:extLst>
          </p:cNvPr>
          <p:cNvSpPr>
            <a:spLocks noGrp="1"/>
          </p:cNvSpPr>
          <p:nvPr>
            <p:ph type="sldNum" sz="quarter" idx="12"/>
          </p:nvPr>
        </p:nvSpPr>
        <p:spPr/>
        <p:txBody>
          <a:bodyPr/>
          <a:lstStyle/>
          <a:p>
            <a:fld id="{5F74FEF4-47FE-43C0-8A34-2652E10A11F5}" type="slidenum">
              <a:rPr lang="en-US" smtClean="0"/>
              <a:pPr/>
              <a:t>41</a:t>
            </a:fld>
            <a:endParaRPr lang="en-US"/>
          </a:p>
        </p:txBody>
      </p:sp>
    </p:spTree>
    <p:extLst>
      <p:ext uri="{BB962C8B-B14F-4D97-AF65-F5344CB8AC3E}">
        <p14:creationId xmlns:p14="http://schemas.microsoft.com/office/powerpoint/2010/main" val="161407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8397-A381-4FBC-B834-D394407A33DB}"/>
              </a:ext>
            </a:extLst>
          </p:cNvPr>
          <p:cNvSpPr>
            <a:spLocks noGrp="1"/>
          </p:cNvSpPr>
          <p:nvPr>
            <p:ph type="title"/>
          </p:nvPr>
        </p:nvSpPr>
        <p:spPr/>
        <p:txBody>
          <a:bodyPr/>
          <a:lstStyle/>
          <a:p>
            <a:r>
              <a:rPr lang="en-US" dirty="0"/>
              <a:t>Exploratory Analysis: One-to-Many</a:t>
            </a:r>
          </a:p>
        </p:txBody>
      </p:sp>
      <p:pic>
        <p:nvPicPr>
          <p:cNvPr id="4" name="Picture 3" descr="A screenshot of a cell phone&#10;&#10;Description automatically generated">
            <a:extLst>
              <a:ext uri="{FF2B5EF4-FFF2-40B4-BE49-F238E27FC236}">
                <a16:creationId xmlns:a16="http://schemas.microsoft.com/office/drawing/2014/main" id="{29F521EB-CF59-4C65-ACFE-CB0BCC14A5A6}"/>
              </a:ext>
            </a:extLst>
          </p:cNvPr>
          <p:cNvPicPr>
            <a:picLocks noChangeAspect="1"/>
          </p:cNvPicPr>
          <p:nvPr/>
        </p:nvPicPr>
        <p:blipFill rotWithShape="1">
          <a:blip r:embed="rId3">
            <a:extLst>
              <a:ext uri="{28A0092B-C50C-407E-A947-70E740481C1C}">
                <a14:useLocalDpi xmlns:a14="http://schemas.microsoft.com/office/drawing/2010/main" val="0"/>
              </a:ext>
            </a:extLst>
          </a:blip>
          <a:srcRect b="12461"/>
          <a:stretch/>
        </p:blipFill>
        <p:spPr>
          <a:xfrm>
            <a:off x="457200" y="1539785"/>
            <a:ext cx="3819088" cy="2194901"/>
          </a:xfrm>
          <a:prstGeom prst="rect">
            <a:avLst/>
          </a:prstGeom>
        </p:spPr>
      </p:pic>
      <p:sp>
        <p:nvSpPr>
          <p:cNvPr id="5" name="TextBox 4">
            <a:extLst>
              <a:ext uri="{FF2B5EF4-FFF2-40B4-BE49-F238E27FC236}">
                <a16:creationId xmlns:a16="http://schemas.microsoft.com/office/drawing/2014/main" id="{6D384BF9-4C32-4FCF-ABC9-EA5B87990161}"/>
              </a:ext>
            </a:extLst>
          </p:cNvPr>
          <p:cNvSpPr txBox="1"/>
          <p:nvPr/>
        </p:nvSpPr>
        <p:spPr>
          <a:xfrm>
            <a:off x="2085975" y="3552825"/>
            <a:ext cx="790575" cy="400110"/>
          </a:xfrm>
          <a:prstGeom prst="rect">
            <a:avLst/>
          </a:prstGeom>
          <a:noFill/>
        </p:spPr>
        <p:txBody>
          <a:bodyPr wrap="square" rtlCol="0">
            <a:spAutoFit/>
          </a:bodyPr>
          <a:lstStyle/>
          <a:p>
            <a:r>
              <a:rPr lang="en-US" sz="2000" dirty="0">
                <a:latin typeface="+mj-lt"/>
              </a:rPr>
              <a:t>real</a:t>
            </a:r>
          </a:p>
        </p:txBody>
      </p:sp>
      <p:pic>
        <p:nvPicPr>
          <p:cNvPr id="6" name="Picture 5" descr="A screenshot of a cell phone&#10;&#10;Description automatically generated">
            <a:extLst>
              <a:ext uri="{FF2B5EF4-FFF2-40B4-BE49-F238E27FC236}">
                <a16:creationId xmlns:a16="http://schemas.microsoft.com/office/drawing/2014/main" id="{4852C5FD-327B-43EB-92AA-F8F547AF2BF0}"/>
              </a:ext>
            </a:extLst>
          </p:cNvPr>
          <p:cNvPicPr>
            <a:picLocks noChangeAspect="1"/>
          </p:cNvPicPr>
          <p:nvPr/>
        </p:nvPicPr>
        <p:blipFill rotWithShape="1">
          <a:blip r:embed="rId4">
            <a:extLst>
              <a:ext uri="{28A0092B-C50C-407E-A947-70E740481C1C}">
                <a14:useLocalDpi xmlns:a14="http://schemas.microsoft.com/office/drawing/2010/main" val="0"/>
              </a:ext>
            </a:extLst>
          </a:blip>
          <a:srcRect b="14667"/>
          <a:stretch/>
        </p:blipFill>
        <p:spPr>
          <a:xfrm>
            <a:off x="4956835" y="1607296"/>
            <a:ext cx="3829199" cy="2095500"/>
          </a:xfrm>
          <a:prstGeom prst="rect">
            <a:avLst/>
          </a:prstGeom>
        </p:spPr>
      </p:pic>
      <p:sp>
        <p:nvSpPr>
          <p:cNvPr id="7" name="TextBox 6">
            <a:extLst>
              <a:ext uri="{FF2B5EF4-FFF2-40B4-BE49-F238E27FC236}">
                <a16:creationId xmlns:a16="http://schemas.microsoft.com/office/drawing/2014/main" id="{F8297CE3-D775-4AA4-BE5A-7CEB8C08E366}"/>
              </a:ext>
            </a:extLst>
          </p:cNvPr>
          <p:cNvSpPr txBox="1"/>
          <p:nvPr/>
        </p:nvSpPr>
        <p:spPr>
          <a:xfrm>
            <a:off x="3729464" y="6153090"/>
            <a:ext cx="1837471" cy="400110"/>
          </a:xfrm>
          <a:prstGeom prst="rect">
            <a:avLst/>
          </a:prstGeom>
          <a:noFill/>
        </p:spPr>
        <p:txBody>
          <a:bodyPr wrap="square" rtlCol="0">
            <a:spAutoFit/>
          </a:bodyPr>
          <a:lstStyle/>
          <a:p>
            <a:r>
              <a:rPr lang="en-US" sz="2000" dirty="0">
                <a:latin typeface="+mj-lt"/>
              </a:rPr>
              <a:t>intermediate</a:t>
            </a:r>
          </a:p>
        </p:txBody>
      </p:sp>
      <p:pic>
        <p:nvPicPr>
          <p:cNvPr id="8" name="Picture 7" descr="A screenshot of a cell phone&#10;&#10;Description automatically generated">
            <a:extLst>
              <a:ext uri="{FF2B5EF4-FFF2-40B4-BE49-F238E27FC236}">
                <a16:creationId xmlns:a16="http://schemas.microsoft.com/office/drawing/2014/main" id="{803AF5D5-E380-4466-9EDA-974A066A9FC6}"/>
              </a:ext>
            </a:extLst>
          </p:cNvPr>
          <p:cNvPicPr>
            <a:picLocks noChangeAspect="1"/>
          </p:cNvPicPr>
          <p:nvPr/>
        </p:nvPicPr>
        <p:blipFill rotWithShape="1">
          <a:blip r:embed="rId5">
            <a:extLst>
              <a:ext uri="{28A0092B-C50C-407E-A947-70E740481C1C}">
                <a14:useLocalDpi xmlns:a14="http://schemas.microsoft.com/office/drawing/2010/main" val="0"/>
              </a:ext>
            </a:extLst>
          </a:blip>
          <a:srcRect b="13779"/>
          <a:stretch/>
        </p:blipFill>
        <p:spPr>
          <a:xfrm>
            <a:off x="2611862" y="3920818"/>
            <a:ext cx="3923951" cy="2194902"/>
          </a:xfrm>
          <a:prstGeom prst="rect">
            <a:avLst/>
          </a:prstGeom>
        </p:spPr>
      </p:pic>
      <p:sp>
        <p:nvSpPr>
          <p:cNvPr id="9" name="TextBox 8">
            <a:extLst>
              <a:ext uri="{FF2B5EF4-FFF2-40B4-BE49-F238E27FC236}">
                <a16:creationId xmlns:a16="http://schemas.microsoft.com/office/drawing/2014/main" id="{1DB44CCD-9D15-470D-902D-5506AC87BE1E}"/>
              </a:ext>
            </a:extLst>
          </p:cNvPr>
          <p:cNvSpPr txBox="1"/>
          <p:nvPr/>
        </p:nvSpPr>
        <p:spPr>
          <a:xfrm>
            <a:off x="6532139" y="3554635"/>
            <a:ext cx="784920" cy="398300"/>
          </a:xfrm>
          <a:prstGeom prst="rect">
            <a:avLst/>
          </a:prstGeom>
          <a:noFill/>
        </p:spPr>
        <p:txBody>
          <a:bodyPr wrap="square" rtlCol="0">
            <a:spAutoFit/>
          </a:bodyPr>
          <a:lstStyle/>
          <a:p>
            <a:r>
              <a:rPr lang="en-US" sz="2000" dirty="0">
                <a:latin typeface="+mj-lt"/>
              </a:rPr>
              <a:t>null</a:t>
            </a:r>
          </a:p>
        </p:txBody>
      </p:sp>
      <p:sp>
        <p:nvSpPr>
          <p:cNvPr id="3" name="Slide Number Placeholder 2">
            <a:extLst>
              <a:ext uri="{FF2B5EF4-FFF2-40B4-BE49-F238E27FC236}">
                <a16:creationId xmlns:a16="http://schemas.microsoft.com/office/drawing/2014/main" id="{E79C5E6C-EDA1-4410-873E-AF7F4BB3D3BB}"/>
              </a:ext>
            </a:extLst>
          </p:cNvPr>
          <p:cNvSpPr>
            <a:spLocks noGrp="1"/>
          </p:cNvSpPr>
          <p:nvPr>
            <p:ph type="sldNum" sz="quarter" idx="12"/>
          </p:nvPr>
        </p:nvSpPr>
        <p:spPr/>
        <p:txBody>
          <a:bodyPr/>
          <a:lstStyle/>
          <a:p>
            <a:fld id="{5F74FEF4-47FE-43C0-8A34-2652E10A11F5}" type="slidenum">
              <a:rPr lang="en-US" smtClean="0"/>
              <a:pPr/>
              <a:t>42</a:t>
            </a:fld>
            <a:endParaRPr lang="en-US"/>
          </a:p>
        </p:txBody>
      </p:sp>
    </p:spTree>
    <p:extLst>
      <p:ext uri="{BB962C8B-B14F-4D97-AF65-F5344CB8AC3E}">
        <p14:creationId xmlns:p14="http://schemas.microsoft.com/office/powerpoint/2010/main" val="33550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2CE7-4697-41CB-933C-FDF2E41BE882}"/>
              </a:ext>
            </a:extLst>
          </p:cNvPr>
          <p:cNvSpPr>
            <a:spLocks noGrp="1"/>
          </p:cNvSpPr>
          <p:nvPr>
            <p:ph type="title"/>
          </p:nvPr>
        </p:nvSpPr>
        <p:spPr/>
        <p:txBody>
          <a:bodyPr/>
          <a:lstStyle/>
          <a:p>
            <a:r>
              <a:rPr lang="en-US"/>
              <a:t>Quantitative: Cosine Similarity</a:t>
            </a:r>
          </a:p>
        </p:txBody>
      </p:sp>
      <p:pic>
        <p:nvPicPr>
          <p:cNvPr id="4" name="Picture 3" descr="A close up of a map&#10;&#10;Description automatically generated">
            <a:extLst>
              <a:ext uri="{FF2B5EF4-FFF2-40B4-BE49-F238E27FC236}">
                <a16:creationId xmlns:a16="http://schemas.microsoft.com/office/drawing/2014/main" id="{546285C1-42C8-4254-9FD2-9C10594624DF}"/>
              </a:ext>
            </a:extLst>
          </p:cNvPr>
          <p:cNvPicPr>
            <a:picLocks noChangeAspect="1"/>
          </p:cNvPicPr>
          <p:nvPr/>
        </p:nvPicPr>
        <p:blipFill>
          <a:blip r:embed="rId3"/>
          <a:stretch>
            <a:fillRect/>
          </a:stretch>
        </p:blipFill>
        <p:spPr>
          <a:xfrm>
            <a:off x="1433379" y="1447800"/>
            <a:ext cx="6489892" cy="4875290"/>
          </a:xfrm>
          <a:prstGeom prst="rect">
            <a:avLst/>
          </a:prstGeom>
        </p:spPr>
      </p:pic>
      <p:cxnSp>
        <p:nvCxnSpPr>
          <p:cNvPr id="5" name="Straight Arrow Connector 4">
            <a:extLst>
              <a:ext uri="{FF2B5EF4-FFF2-40B4-BE49-F238E27FC236}">
                <a16:creationId xmlns:a16="http://schemas.microsoft.com/office/drawing/2014/main" id="{4F151A41-4764-405C-A1A8-3F85BF3D183D}"/>
              </a:ext>
            </a:extLst>
          </p:cNvPr>
          <p:cNvCxnSpPr/>
          <p:nvPr/>
        </p:nvCxnSpPr>
        <p:spPr>
          <a:xfrm>
            <a:off x="5943103" y="4530708"/>
            <a:ext cx="0" cy="38883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7555F05-FB72-4796-B117-78B0868EE46C}"/>
              </a:ext>
            </a:extLst>
          </p:cNvPr>
          <p:cNvSpPr>
            <a:spLocks noGrp="1"/>
          </p:cNvSpPr>
          <p:nvPr>
            <p:ph type="sldNum" sz="quarter" idx="12"/>
          </p:nvPr>
        </p:nvSpPr>
        <p:spPr/>
        <p:txBody>
          <a:bodyPr/>
          <a:lstStyle/>
          <a:p>
            <a:fld id="{5F74FEF4-47FE-43C0-8A34-2652E10A11F5}" type="slidenum">
              <a:rPr lang="en-US" smtClean="0"/>
              <a:pPr/>
              <a:t>43</a:t>
            </a:fld>
            <a:endParaRPr lang="en-US"/>
          </a:p>
        </p:txBody>
      </p:sp>
    </p:spTree>
    <p:extLst>
      <p:ext uri="{BB962C8B-B14F-4D97-AF65-F5344CB8AC3E}">
        <p14:creationId xmlns:p14="http://schemas.microsoft.com/office/powerpoint/2010/main" val="215193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BDE9-8731-4F08-9C88-BC4D1BC82F71}"/>
              </a:ext>
            </a:extLst>
          </p:cNvPr>
          <p:cNvSpPr>
            <a:spLocks noGrp="1"/>
          </p:cNvSpPr>
          <p:nvPr>
            <p:ph type="title"/>
          </p:nvPr>
        </p:nvSpPr>
        <p:spPr/>
        <p:txBody>
          <a:bodyPr/>
          <a:lstStyle/>
          <a:p>
            <a:r>
              <a:rPr lang="en-US"/>
              <a:t>Quantitative: Interesting Pairs of Nodes </a:t>
            </a:r>
          </a:p>
        </p:txBody>
      </p:sp>
      <p:pic>
        <p:nvPicPr>
          <p:cNvPr id="4" name="Picture 3" descr="A close up of a map&#10;&#10;Description automatically generated">
            <a:extLst>
              <a:ext uri="{FF2B5EF4-FFF2-40B4-BE49-F238E27FC236}">
                <a16:creationId xmlns:a16="http://schemas.microsoft.com/office/drawing/2014/main" id="{ABDC2E97-BE6A-4AFA-974D-6DDCEAD896C6}"/>
              </a:ext>
            </a:extLst>
          </p:cNvPr>
          <p:cNvPicPr>
            <a:picLocks noChangeAspect="1"/>
          </p:cNvPicPr>
          <p:nvPr/>
        </p:nvPicPr>
        <p:blipFill>
          <a:blip r:embed="rId3"/>
          <a:stretch>
            <a:fillRect/>
          </a:stretch>
        </p:blipFill>
        <p:spPr>
          <a:xfrm>
            <a:off x="1695147" y="1447800"/>
            <a:ext cx="5973711" cy="4760753"/>
          </a:xfrm>
          <a:prstGeom prst="rect">
            <a:avLst/>
          </a:prstGeom>
        </p:spPr>
      </p:pic>
      <p:cxnSp>
        <p:nvCxnSpPr>
          <p:cNvPr id="5" name="Straight Arrow Connector 4">
            <a:extLst>
              <a:ext uri="{FF2B5EF4-FFF2-40B4-BE49-F238E27FC236}">
                <a16:creationId xmlns:a16="http://schemas.microsoft.com/office/drawing/2014/main" id="{7DC1103B-2A8A-4E0E-A5FB-B879BF99EBE5}"/>
              </a:ext>
            </a:extLst>
          </p:cNvPr>
          <p:cNvCxnSpPr>
            <a:cxnSpLocks/>
          </p:cNvCxnSpPr>
          <p:nvPr/>
        </p:nvCxnSpPr>
        <p:spPr>
          <a:xfrm>
            <a:off x="2796362" y="4051005"/>
            <a:ext cx="0" cy="26581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E1F3574-3071-4163-8B42-F795D1A5C7C9}"/>
              </a:ext>
            </a:extLst>
          </p:cNvPr>
          <p:cNvSpPr>
            <a:spLocks noGrp="1"/>
          </p:cNvSpPr>
          <p:nvPr>
            <p:ph type="sldNum" sz="quarter" idx="12"/>
          </p:nvPr>
        </p:nvSpPr>
        <p:spPr/>
        <p:txBody>
          <a:bodyPr/>
          <a:lstStyle/>
          <a:p>
            <a:fld id="{5F74FEF4-47FE-43C0-8A34-2652E10A11F5}" type="slidenum">
              <a:rPr lang="en-US" smtClean="0"/>
              <a:pPr/>
              <a:t>44</a:t>
            </a:fld>
            <a:endParaRPr lang="en-US"/>
          </a:p>
        </p:txBody>
      </p:sp>
    </p:spTree>
    <p:extLst>
      <p:ext uri="{BB962C8B-B14F-4D97-AF65-F5344CB8AC3E}">
        <p14:creationId xmlns:p14="http://schemas.microsoft.com/office/powerpoint/2010/main" val="362425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B0D6-9DD8-4CAE-B018-6FCCA6030DC6}"/>
              </a:ext>
            </a:extLst>
          </p:cNvPr>
          <p:cNvSpPr>
            <a:spLocks noGrp="1"/>
          </p:cNvSpPr>
          <p:nvPr>
            <p:ph type="title"/>
          </p:nvPr>
        </p:nvSpPr>
        <p:spPr/>
        <p:txBody>
          <a:bodyPr/>
          <a:lstStyle/>
          <a:p>
            <a:r>
              <a:rPr lang="en-US"/>
              <a:t>Distribution of Pair-wise Similarities</a:t>
            </a:r>
          </a:p>
        </p:txBody>
      </p:sp>
      <p:pic>
        <p:nvPicPr>
          <p:cNvPr id="4" name="Picture 3" descr="A screenshot of a cell phone&#10;&#10;Description automatically generated">
            <a:extLst>
              <a:ext uri="{FF2B5EF4-FFF2-40B4-BE49-F238E27FC236}">
                <a16:creationId xmlns:a16="http://schemas.microsoft.com/office/drawing/2014/main" id="{306EE075-CCAA-4926-A011-2514196C6C86}"/>
              </a:ext>
            </a:extLst>
          </p:cNvPr>
          <p:cNvPicPr>
            <a:picLocks noChangeAspect="1"/>
          </p:cNvPicPr>
          <p:nvPr/>
        </p:nvPicPr>
        <p:blipFill rotWithShape="1">
          <a:blip r:embed="rId3">
            <a:extLst>
              <a:ext uri="{28A0092B-C50C-407E-A947-70E740481C1C}">
                <a14:useLocalDpi xmlns:a14="http://schemas.microsoft.com/office/drawing/2010/main" val="0"/>
              </a:ext>
            </a:extLst>
          </a:blip>
          <a:srcRect l="5673" t="5558" r="3991" b="5970"/>
          <a:stretch/>
        </p:blipFill>
        <p:spPr>
          <a:xfrm>
            <a:off x="1114824" y="2386752"/>
            <a:ext cx="2468880" cy="204783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BCDA219-990F-43F3-AEAF-82D13AA4A5FF}"/>
              </a:ext>
            </a:extLst>
          </p:cNvPr>
          <p:cNvPicPr>
            <a:picLocks noChangeAspect="1"/>
          </p:cNvPicPr>
          <p:nvPr/>
        </p:nvPicPr>
        <p:blipFill rotWithShape="1">
          <a:blip r:embed="rId4">
            <a:extLst>
              <a:ext uri="{28A0092B-C50C-407E-A947-70E740481C1C}">
                <a14:useLocalDpi xmlns:a14="http://schemas.microsoft.com/office/drawing/2010/main" val="0"/>
              </a:ext>
            </a:extLst>
          </a:blip>
          <a:srcRect l="4832" t="4945" r="5998" b="5364"/>
          <a:stretch/>
        </p:blipFill>
        <p:spPr>
          <a:xfrm>
            <a:off x="3816025" y="2386752"/>
            <a:ext cx="2468880" cy="207462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5B5A74C-3E6F-41AB-8FE8-F0C14510C637}"/>
              </a:ext>
            </a:extLst>
          </p:cNvPr>
          <p:cNvPicPr>
            <a:picLocks noChangeAspect="1"/>
          </p:cNvPicPr>
          <p:nvPr/>
        </p:nvPicPr>
        <p:blipFill rotWithShape="1">
          <a:blip r:embed="rId5">
            <a:extLst>
              <a:ext uri="{28A0092B-C50C-407E-A947-70E740481C1C}">
                <a14:useLocalDpi xmlns:a14="http://schemas.microsoft.com/office/drawing/2010/main" val="0"/>
              </a:ext>
            </a:extLst>
          </a:blip>
          <a:srcRect l="5084" t="5455" r="4407" b="6172"/>
          <a:stretch/>
        </p:blipFill>
        <p:spPr>
          <a:xfrm>
            <a:off x="6517226" y="2423416"/>
            <a:ext cx="2468880" cy="2011167"/>
          </a:xfrm>
          <a:prstGeom prst="rect">
            <a:avLst/>
          </a:prstGeom>
        </p:spPr>
      </p:pic>
      <p:sp>
        <p:nvSpPr>
          <p:cNvPr id="7" name="Title 1">
            <a:extLst>
              <a:ext uri="{FF2B5EF4-FFF2-40B4-BE49-F238E27FC236}">
                <a16:creationId xmlns:a16="http://schemas.microsoft.com/office/drawing/2014/main" id="{76398786-8CA5-4B1C-A482-BCE4D767FA6F}"/>
              </a:ext>
            </a:extLst>
          </p:cNvPr>
          <p:cNvSpPr txBox="1">
            <a:spLocks/>
          </p:cNvSpPr>
          <p:nvPr/>
        </p:nvSpPr>
        <p:spPr>
          <a:xfrm>
            <a:off x="2038661" y="1831428"/>
            <a:ext cx="621207" cy="3738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real</a:t>
            </a:r>
          </a:p>
        </p:txBody>
      </p:sp>
      <p:sp>
        <p:nvSpPr>
          <p:cNvPr id="8" name="Title 1">
            <a:extLst>
              <a:ext uri="{FF2B5EF4-FFF2-40B4-BE49-F238E27FC236}">
                <a16:creationId xmlns:a16="http://schemas.microsoft.com/office/drawing/2014/main" id="{151901AD-0716-400D-AAEA-797C6480AD8F}"/>
              </a:ext>
            </a:extLst>
          </p:cNvPr>
          <p:cNvSpPr txBox="1">
            <a:spLocks/>
          </p:cNvSpPr>
          <p:nvPr/>
        </p:nvSpPr>
        <p:spPr>
          <a:xfrm rot="16200000">
            <a:off x="-540365" y="3242056"/>
            <a:ext cx="2471849" cy="3738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no of pairs of nodes</a:t>
            </a:r>
          </a:p>
        </p:txBody>
      </p:sp>
      <p:sp>
        <p:nvSpPr>
          <p:cNvPr id="9" name="Title 1">
            <a:extLst>
              <a:ext uri="{FF2B5EF4-FFF2-40B4-BE49-F238E27FC236}">
                <a16:creationId xmlns:a16="http://schemas.microsoft.com/office/drawing/2014/main" id="{BE256EC7-5A19-48E2-9F2F-5BBE9884CD26}"/>
              </a:ext>
            </a:extLst>
          </p:cNvPr>
          <p:cNvSpPr txBox="1">
            <a:spLocks/>
          </p:cNvSpPr>
          <p:nvPr/>
        </p:nvSpPr>
        <p:spPr>
          <a:xfrm>
            <a:off x="3623487" y="4785736"/>
            <a:ext cx="2049426" cy="3738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cosine similarity</a:t>
            </a:r>
          </a:p>
        </p:txBody>
      </p:sp>
      <p:sp>
        <p:nvSpPr>
          <p:cNvPr id="10" name="Title 1">
            <a:extLst>
              <a:ext uri="{FF2B5EF4-FFF2-40B4-BE49-F238E27FC236}">
                <a16:creationId xmlns:a16="http://schemas.microsoft.com/office/drawing/2014/main" id="{6A88DC7C-4B80-47FD-A3E4-8D49D8220146}"/>
              </a:ext>
            </a:extLst>
          </p:cNvPr>
          <p:cNvSpPr txBox="1">
            <a:spLocks/>
          </p:cNvSpPr>
          <p:nvPr/>
        </p:nvSpPr>
        <p:spPr>
          <a:xfrm>
            <a:off x="4836950" y="1858402"/>
            <a:ext cx="621207" cy="3738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null</a:t>
            </a:r>
          </a:p>
        </p:txBody>
      </p:sp>
      <p:sp>
        <p:nvSpPr>
          <p:cNvPr id="11" name="Title 1">
            <a:extLst>
              <a:ext uri="{FF2B5EF4-FFF2-40B4-BE49-F238E27FC236}">
                <a16:creationId xmlns:a16="http://schemas.microsoft.com/office/drawing/2014/main" id="{9A0D088F-D7B8-4505-9ADD-77661D8E31EF}"/>
              </a:ext>
            </a:extLst>
          </p:cNvPr>
          <p:cNvSpPr txBox="1">
            <a:spLocks/>
          </p:cNvSpPr>
          <p:nvPr/>
        </p:nvSpPr>
        <p:spPr>
          <a:xfrm>
            <a:off x="7007819" y="1863985"/>
            <a:ext cx="1702938" cy="3738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intermediate</a:t>
            </a:r>
          </a:p>
        </p:txBody>
      </p:sp>
      <p:sp>
        <p:nvSpPr>
          <p:cNvPr id="3" name="Slide Number Placeholder 2">
            <a:extLst>
              <a:ext uri="{FF2B5EF4-FFF2-40B4-BE49-F238E27FC236}">
                <a16:creationId xmlns:a16="http://schemas.microsoft.com/office/drawing/2014/main" id="{5442C99A-584E-43C3-ADEE-D71D0DC62258}"/>
              </a:ext>
            </a:extLst>
          </p:cNvPr>
          <p:cNvSpPr>
            <a:spLocks noGrp="1"/>
          </p:cNvSpPr>
          <p:nvPr>
            <p:ph type="sldNum" sz="quarter" idx="12"/>
          </p:nvPr>
        </p:nvSpPr>
        <p:spPr/>
        <p:txBody>
          <a:bodyPr/>
          <a:lstStyle/>
          <a:p>
            <a:fld id="{5F74FEF4-47FE-43C0-8A34-2652E10A11F5}" type="slidenum">
              <a:rPr lang="en-US" smtClean="0"/>
              <a:pPr/>
              <a:t>45</a:t>
            </a:fld>
            <a:endParaRPr lang="en-US"/>
          </a:p>
        </p:txBody>
      </p:sp>
    </p:spTree>
    <p:extLst>
      <p:ext uri="{BB962C8B-B14F-4D97-AF65-F5344CB8AC3E}">
        <p14:creationId xmlns:p14="http://schemas.microsoft.com/office/powerpoint/2010/main" val="121705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68D6-77D9-4A9A-8539-15EF862A04B7}"/>
              </a:ext>
            </a:extLst>
          </p:cNvPr>
          <p:cNvSpPr>
            <a:spLocks noGrp="1"/>
          </p:cNvSpPr>
          <p:nvPr>
            <p:ph type="title"/>
          </p:nvPr>
        </p:nvSpPr>
        <p:spPr/>
        <p:txBody>
          <a:bodyPr/>
          <a:lstStyle/>
          <a:p>
            <a:r>
              <a:rPr lang="en-US" dirty="0"/>
              <a:t>Case Study II: </a:t>
            </a:r>
            <a:r>
              <a:rPr lang="en-US" dirty="0">
                <a:solidFill>
                  <a:srgbClr val="C00000"/>
                </a:solidFill>
              </a:rPr>
              <a:t>City of Porto</a:t>
            </a:r>
          </a:p>
        </p:txBody>
      </p:sp>
      <p:pic>
        <p:nvPicPr>
          <p:cNvPr id="4" name="Picture 3" descr="A close up of a map&#10;&#10;Description automatically generated">
            <a:extLst>
              <a:ext uri="{FF2B5EF4-FFF2-40B4-BE49-F238E27FC236}">
                <a16:creationId xmlns:a16="http://schemas.microsoft.com/office/drawing/2014/main" id="{DF2E60A5-A0C8-4E19-8B4A-E09B25D77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42" y="1447800"/>
            <a:ext cx="6391656" cy="4453314"/>
          </a:xfrm>
          <a:prstGeom prst="rect">
            <a:avLst/>
          </a:prstGeom>
        </p:spPr>
      </p:pic>
      <p:sp>
        <p:nvSpPr>
          <p:cNvPr id="3" name="Slide Number Placeholder 2">
            <a:extLst>
              <a:ext uri="{FF2B5EF4-FFF2-40B4-BE49-F238E27FC236}">
                <a16:creationId xmlns:a16="http://schemas.microsoft.com/office/drawing/2014/main" id="{2921F1F1-05A2-4187-9CB6-F11DCA71FBF3}"/>
              </a:ext>
            </a:extLst>
          </p:cNvPr>
          <p:cNvSpPr>
            <a:spLocks noGrp="1"/>
          </p:cNvSpPr>
          <p:nvPr>
            <p:ph type="sldNum" sz="quarter" idx="12"/>
          </p:nvPr>
        </p:nvSpPr>
        <p:spPr/>
        <p:txBody>
          <a:bodyPr/>
          <a:lstStyle/>
          <a:p>
            <a:fld id="{5F74FEF4-47FE-43C0-8A34-2652E10A11F5}" type="slidenum">
              <a:rPr lang="en-US" smtClean="0"/>
              <a:pPr/>
              <a:t>46</a:t>
            </a:fld>
            <a:endParaRPr lang="en-US"/>
          </a:p>
        </p:txBody>
      </p:sp>
    </p:spTree>
    <p:extLst>
      <p:ext uri="{BB962C8B-B14F-4D97-AF65-F5344CB8AC3E}">
        <p14:creationId xmlns:p14="http://schemas.microsoft.com/office/powerpoint/2010/main" val="2337064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D0C72-BB04-474F-BE79-861DF05D1703}"/>
              </a:ext>
            </a:extLst>
          </p:cNvPr>
          <p:cNvSpPr>
            <a:spLocks noGrp="1"/>
          </p:cNvSpPr>
          <p:nvPr>
            <p:ph type="title"/>
          </p:nvPr>
        </p:nvSpPr>
        <p:spPr/>
        <p:txBody>
          <a:bodyPr/>
          <a:lstStyle/>
          <a:p>
            <a:r>
              <a:rPr lang="en-US"/>
              <a:t>Exploratory Analysis: Many-to-Many</a:t>
            </a:r>
          </a:p>
        </p:txBody>
      </p:sp>
      <p:sp>
        <p:nvSpPr>
          <p:cNvPr id="6" name="TextBox 5">
            <a:extLst>
              <a:ext uri="{FF2B5EF4-FFF2-40B4-BE49-F238E27FC236}">
                <a16:creationId xmlns:a16="http://schemas.microsoft.com/office/drawing/2014/main" id="{F209F085-E694-4CDE-AEB6-2F4AED08CF94}"/>
              </a:ext>
            </a:extLst>
          </p:cNvPr>
          <p:cNvSpPr txBox="1"/>
          <p:nvPr/>
        </p:nvSpPr>
        <p:spPr>
          <a:xfrm>
            <a:off x="2085975" y="3552825"/>
            <a:ext cx="790575" cy="400110"/>
          </a:xfrm>
          <a:prstGeom prst="rect">
            <a:avLst/>
          </a:prstGeom>
          <a:noFill/>
        </p:spPr>
        <p:txBody>
          <a:bodyPr wrap="square" rtlCol="0">
            <a:spAutoFit/>
          </a:bodyPr>
          <a:lstStyle/>
          <a:p>
            <a:r>
              <a:rPr lang="en-US" sz="2000">
                <a:latin typeface="+mj-lt"/>
              </a:rPr>
              <a:t>real</a:t>
            </a:r>
          </a:p>
        </p:txBody>
      </p:sp>
      <p:sp>
        <p:nvSpPr>
          <p:cNvPr id="7" name="TextBox 6">
            <a:extLst>
              <a:ext uri="{FF2B5EF4-FFF2-40B4-BE49-F238E27FC236}">
                <a16:creationId xmlns:a16="http://schemas.microsoft.com/office/drawing/2014/main" id="{9A597D4D-6385-4FA2-9F9C-FFB0E0676E26}"/>
              </a:ext>
            </a:extLst>
          </p:cNvPr>
          <p:cNvSpPr txBox="1"/>
          <p:nvPr/>
        </p:nvSpPr>
        <p:spPr>
          <a:xfrm>
            <a:off x="3643739" y="6153090"/>
            <a:ext cx="1837471" cy="400110"/>
          </a:xfrm>
          <a:prstGeom prst="rect">
            <a:avLst/>
          </a:prstGeom>
          <a:noFill/>
        </p:spPr>
        <p:txBody>
          <a:bodyPr wrap="square" rtlCol="0">
            <a:spAutoFit/>
          </a:bodyPr>
          <a:lstStyle/>
          <a:p>
            <a:r>
              <a:rPr lang="en-US" sz="2000" dirty="0">
                <a:latin typeface="+mj-lt"/>
              </a:rPr>
              <a:t>intermediate</a:t>
            </a:r>
          </a:p>
        </p:txBody>
      </p:sp>
      <p:pic>
        <p:nvPicPr>
          <p:cNvPr id="8" name="Picture 7" descr="A close up of a map&#10;&#10;Description automatically generated">
            <a:extLst>
              <a:ext uri="{FF2B5EF4-FFF2-40B4-BE49-F238E27FC236}">
                <a16:creationId xmlns:a16="http://schemas.microsoft.com/office/drawing/2014/main" id="{FCE45039-FE05-4451-84D5-401F5B7DF13D}"/>
              </a:ext>
            </a:extLst>
          </p:cNvPr>
          <p:cNvPicPr>
            <a:picLocks noChangeAspect="1"/>
          </p:cNvPicPr>
          <p:nvPr/>
        </p:nvPicPr>
        <p:blipFill rotWithShape="1">
          <a:blip r:embed="rId3">
            <a:extLst>
              <a:ext uri="{28A0092B-C50C-407E-A947-70E740481C1C}">
                <a14:useLocalDpi xmlns:a14="http://schemas.microsoft.com/office/drawing/2010/main" val="0"/>
              </a:ext>
            </a:extLst>
          </a:blip>
          <a:srcRect b="11523"/>
          <a:stretch/>
        </p:blipFill>
        <p:spPr>
          <a:xfrm>
            <a:off x="5114260" y="1447801"/>
            <a:ext cx="3933268" cy="2207914"/>
          </a:xfrm>
          <a:prstGeom prst="rect">
            <a:avLst/>
          </a:prstGeom>
        </p:spPr>
      </p:pic>
      <p:sp>
        <p:nvSpPr>
          <p:cNvPr id="9" name="TextBox 8">
            <a:extLst>
              <a:ext uri="{FF2B5EF4-FFF2-40B4-BE49-F238E27FC236}">
                <a16:creationId xmlns:a16="http://schemas.microsoft.com/office/drawing/2014/main" id="{E1FD2546-783A-42D7-A9BC-0B8910465158}"/>
              </a:ext>
            </a:extLst>
          </p:cNvPr>
          <p:cNvSpPr txBox="1"/>
          <p:nvPr/>
        </p:nvSpPr>
        <p:spPr>
          <a:xfrm>
            <a:off x="6760086" y="3552825"/>
            <a:ext cx="790575" cy="400110"/>
          </a:xfrm>
          <a:prstGeom prst="rect">
            <a:avLst/>
          </a:prstGeom>
          <a:noFill/>
        </p:spPr>
        <p:txBody>
          <a:bodyPr wrap="square" rtlCol="0">
            <a:spAutoFit/>
          </a:bodyPr>
          <a:lstStyle/>
          <a:p>
            <a:r>
              <a:rPr lang="en-US" sz="2000" dirty="0">
                <a:latin typeface="+mj-lt"/>
              </a:rPr>
              <a:t>null</a:t>
            </a:r>
          </a:p>
        </p:txBody>
      </p:sp>
      <p:sp>
        <p:nvSpPr>
          <p:cNvPr id="3" name="Slide Number Placeholder 2">
            <a:extLst>
              <a:ext uri="{FF2B5EF4-FFF2-40B4-BE49-F238E27FC236}">
                <a16:creationId xmlns:a16="http://schemas.microsoft.com/office/drawing/2014/main" id="{CDC26BE1-FF98-4184-8E85-FB96BD1B1F5A}"/>
              </a:ext>
            </a:extLst>
          </p:cNvPr>
          <p:cNvSpPr>
            <a:spLocks noGrp="1"/>
          </p:cNvSpPr>
          <p:nvPr>
            <p:ph type="sldNum" sz="quarter" idx="12"/>
          </p:nvPr>
        </p:nvSpPr>
        <p:spPr/>
        <p:txBody>
          <a:bodyPr/>
          <a:lstStyle/>
          <a:p>
            <a:fld id="{5F74FEF4-47FE-43C0-8A34-2652E10A11F5}" type="slidenum">
              <a:rPr lang="en-US" smtClean="0"/>
              <a:pPr/>
              <a:t>47</a:t>
            </a:fld>
            <a:endParaRPr lang="en-US"/>
          </a:p>
        </p:txBody>
      </p:sp>
      <p:pic>
        <p:nvPicPr>
          <p:cNvPr id="10" name="Picture 9" descr="A close up of a map&#10;&#10;Description automatically generated">
            <a:extLst>
              <a:ext uri="{FF2B5EF4-FFF2-40B4-BE49-F238E27FC236}">
                <a16:creationId xmlns:a16="http://schemas.microsoft.com/office/drawing/2014/main" id="{800F93AC-3176-49B0-8F0C-7C46BD5E227F}"/>
              </a:ext>
            </a:extLst>
          </p:cNvPr>
          <p:cNvPicPr>
            <a:picLocks noChangeAspect="1"/>
          </p:cNvPicPr>
          <p:nvPr/>
        </p:nvPicPr>
        <p:blipFill rotWithShape="1">
          <a:blip r:embed="rId4">
            <a:extLst>
              <a:ext uri="{28A0092B-C50C-407E-A947-70E740481C1C}">
                <a14:useLocalDpi xmlns:a14="http://schemas.microsoft.com/office/drawing/2010/main" val="0"/>
              </a:ext>
            </a:extLst>
          </a:blip>
          <a:srcRect t="787" r="2536" b="74530"/>
          <a:stretch/>
        </p:blipFill>
        <p:spPr>
          <a:xfrm>
            <a:off x="570614" y="1545220"/>
            <a:ext cx="3833553" cy="2007606"/>
          </a:xfrm>
          <a:prstGeom prst="rect">
            <a:avLst/>
          </a:prstGeom>
        </p:spPr>
      </p:pic>
      <p:pic>
        <p:nvPicPr>
          <p:cNvPr id="11" name="Picture 10" descr="A close up of a map&#10;&#10;Description automatically generated">
            <a:extLst>
              <a:ext uri="{FF2B5EF4-FFF2-40B4-BE49-F238E27FC236}">
                <a16:creationId xmlns:a16="http://schemas.microsoft.com/office/drawing/2014/main" id="{E1C4E381-4BAD-433E-A9E8-9B216142AF8D}"/>
              </a:ext>
            </a:extLst>
          </p:cNvPr>
          <p:cNvPicPr>
            <a:picLocks noChangeAspect="1"/>
          </p:cNvPicPr>
          <p:nvPr/>
        </p:nvPicPr>
        <p:blipFill rotWithShape="1">
          <a:blip r:embed="rId4">
            <a:extLst>
              <a:ext uri="{28A0092B-C50C-407E-A947-70E740481C1C}">
                <a14:useLocalDpi xmlns:a14="http://schemas.microsoft.com/office/drawing/2010/main" val="0"/>
              </a:ext>
            </a:extLst>
          </a:blip>
          <a:srcRect t="34651" r="1820" b="39847"/>
          <a:stretch/>
        </p:blipFill>
        <p:spPr>
          <a:xfrm>
            <a:off x="2806004" y="4153084"/>
            <a:ext cx="3531992" cy="1897117"/>
          </a:xfrm>
          <a:prstGeom prst="rect">
            <a:avLst/>
          </a:prstGeom>
        </p:spPr>
      </p:pic>
    </p:spTree>
    <p:extLst>
      <p:ext uri="{BB962C8B-B14F-4D97-AF65-F5344CB8AC3E}">
        <p14:creationId xmlns:p14="http://schemas.microsoft.com/office/powerpoint/2010/main" val="2060844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8397-A381-4FBC-B834-D394407A33DB}"/>
              </a:ext>
            </a:extLst>
          </p:cNvPr>
          <p:cNvSpPr>
            <a:spLocks noGrp="1"/>
          </p:cNvSpPr>
          <p:nvPr>
            <p:ph type="title"/>
          </p:nvPr>
        </p:nvSpPr>
        <p:spPr/>
        <p:txBody>
          <a:bodyPr/>
          <a:lstStyle/>
          <a:p>
            <a:r>
              <a:rPr lang="en-US" dirty="0"/>
              <a:t>Exploratory Analysis: One-to-Many</a:t>
            </a:r>
          </a:p>
        </p:txBody>
      </p:sp>
      <p:sp>
        <p:nvSpPr>
          <p:cNvPr id="5" name="TextBox 4">
            <a:extLst>
              <a:ext uri="{FF2B5EF4-FFF2-40B4-BE49-F238E27FC236}">
                <a16:creationId xmlns:a16="http://schemas.microsoft.com/office/drawing/2014/main" id="{6D384BF9-4C32-4FCF-ABC9-EA5B87990161}"/>
              </a:ext>
            </a:extLst>
          </p:cNvPr>
          <p:cNvSpPr txBox="1"/>
          <p:nvPr/>
        </p:nvSpPr>
        <p:spPr>
          <a:xfrm>
            <a:off x="2085975" y="3552825"/>
            <a:ext cx="790575" cy="400110"/>
          </a:xfrm>
          <a:prstGeom prst="rect">
            <a:avLst/>
          </a:prstGeom>
          <a:noFill/>
        </p:spPr>
        <p:txBody>
          <a:bodyPr wrap="square" rtlCol="0">
            <a:spAutoFit/>
          </a:bodyPr>
          <a:lstStyle/>
          <a:p>
            <a:r>
              <a:rPr lang="en-US" sz="2000" dirty="0">
                <a:latin typeface="+mj-lt"/>
              </a:rPr>
              <a:t>real</a:t>
            </a:r>
          </a:p>
        </p:txBody>
      </p:sp>
      <p:sp>
        <p:nvSpPr>
          <p:cNvPr id="7" name="TextBox 6">
            <a:extLst>
              <a:ext uri="{FF2B5EF4-FFF2-40B4-BE49-F238E27FC236}">
                <a16:creationId xmlns:a16="http://schemas.microsoft.com/office/drawing/2014/main" id="{F8297CE3-D775-4AA4-BE5A-7CEB8C08E366}"/>
              </a:ext>
            </a:extLst>
          </p:cNvPr>
          <p:cNvSpPr txBox="1"/>
          <p:nvPr/>
        </p:nvSpPr>
        <p:spPr>
          <a:xfrm>
            <a:off x="4037808" y="6230016"/>
            <a:ext cx="1837471" cy="400110"/>
          </a:xfrm>
          <a:prstGeom prst="rect">
            <a:avLst/>
          </a:prstGeom>
          <a:noFill/>
        </p:spPr>
        <p:txBody>
          <a:bodyPr wrap="square" rtlCol="0">
            <a:spAutoFit/>
          </a:bodyPr>
          <a:lstStyle/>
          <a:p>
            <a:r>
              <a:rPr lang="en-US" sz="2000" dirty="0">
                <a:latin typeface="+mj-lt"/>
              </a:rPr>
              <a:t>intermediate</a:t>
            </a:r>
          </a:p>
        </p:txBody>
      </p:sp>
      <p:sp>
        <p:nvSpPr>
          <p:cNvPr id="9" name="TextBox 8">
            <a:extLst>
              <a:ext uri="{FF2B5EF4-FFF2-40B4-BE49-F238E27FC236}">
                <a16:creationId xmlns:a16="http://schemas.microsoft.com/office/drawing/2014/main" id="{1DB44CCD-9D15-470D-902D-5506AC87BE1E}"/>
              </a:ext>
            </a:extLst>
          </p:cNvPr>
          <p:cNvSpPr txBox="1"/>
          <p:nvPr/>
        </p:nvSpPr>
        <p:spPr>
          <a:xfrm>
            <a:off x="6532139" y="3554635"/>
            <a:ext cx="784920" cy="398300"/>
          </a:xfrm>
          <a:prstGeom prst="rect">
            <a:avLst/>
          </a:prstGeom>
          <a:noFill/>
        </p:spPr>
        <p:txBody>
          <a:bodyPr wrap="square" rtlCol="0">
            <a:spAutoFit/>
          </a:bodyPr>
          <a:lstStyle/>
          <a:p>
            <a:r>
              <a:rPr lang="en-US" sz="2000" dirty="0">
                <a:latin typeface="+mj-lt"/>
              </a:rPr>
              <a:t>null</a:t>
            </a:r>
          </a:p>
        </p:txBody>
      </p:sp>
      <p:sp>
        <p:nvSpPr>
          <p:cNvPr id="3" name="Slide Number Placeholder 2">
            <a:extLst>
              <a:ext uri="{FF2B5EF4-FFF2-40B4-BE49-F238E27FC236}">
                <a16:creationId xmlns:a16="http://schemas.microsoft.com/office/drawing/2014/main" id="{E79C5E6C-EDA1-4410-873E-AF7F4BB3D3BB}"/>
              </a:ext>
            </a:extLst>
          </p:cNvPr>
          <p:cNvSpPr>
            <a:spLocks noGrp="1"/>
          </p:cNvSpPr>
          <p:nvPr>
            <p:ph type="sldNum" sz="quarter" idx="12"/>
          </p:nvPr>
        </p:nvSpPr>
        <p:spPr/>
        <p:txBody>
          <a:bodyPr/>
          <a:lstStyle/>
          <a:p>
            <a:fld id="{5F74FEF4-47FE-43C0-8A34-2652E10A11F5}" type="slidenum">
              <a:rPr lang="en-US" smtClean="0"/>
              <a:pPr/>
              <a:t>48</a:t>
            </a:fld>
            <a:endParaRPr lang="en-US"/>
          </a:p>
        </p:txBody>
      </p:sp>
      <p:pic>
        <p:nvPicPr>
          <p:cNvPr id="11" name="Picture 10">
            <a:extLst>
              <a:ext uri="{FF2B5EF4-FFF2-40B4-BE49-F238E27FC236}">
                <a16:creationId xmlns:a16="http://schemas.microsoft.com/office/drawing/2014/main" id="{16E3BD9C-C571-4794-92DA-3481CAAF071C}"/>
              </a:ext>
            </a:extLst>
          </p:cNvPr>
          <p:cNvPicPr>
            <a:picLocks noChangeAspect="1"/>
          </p:cNvPicPr>
          <p:nvPr/>
        </p:nvPicPr>
        <p:blipFill rotWithShape="1">
          <a:blip r:embed="rId3"/>
          <a:srcRect l="2092" t="4867" r="3333" b="2450"/>
          <a:stretch/>
        </p:blipFill>
        <p:spPr>
          <a:xfrm>
            <a:off x="357966" y="1559449"/>
            <a:ext cx="3972547" cy="2061166"/>
          </a:xfrm>
          <a:prstGeom prst="rect">
            <a:avLst/>
          </a:prstGeom>
        </p:spPr>
      </p:pic>
      <p:pic>
        <p:nvPicPr>
          <p:cNvPr id="12" name="Picture 11">
            <a:extLst>
              <a:ext uri="{FF2B5EF4-FFF2-40B4-BE49-F238E27FC236}">
                <a16:creationId xmlns:a16="http://schemas.microsoft.com/office/drawing/2014/main" id="{EC19730A-F26A-4691-93C4-AC8BDEE2D16E}"/>
              </a:ext>
            </a:extLst>
          </p:cNvPr>
          <p:cNvPicPr>
            <a:picLocks noChangeAspect="1"/>
          </p:cNvPicPr>
          <p:nvPr/>
        </p:nvPicPr>
        <p:blipFill rotWithShape="1">
          <a:blip r:embed="rId4"/>
          <a:srcRect l="1163" t="2286" r="2210" b="4017"/>
          <a:stretch/>
        </p:blipFill>
        <p:spPr>
          <a:xfrm>
            <a:off x="5156791" y="1559449"/>
            <a:ext cx="3888824" cy="2026307"/>
          </a:xfrm>
          <a:prstGeom prst="rect">
            <a:avLst/>
          </a:prstGeom>
        </p:spPr>
      </p:pic>
      <p:pic>
        <p:nvPicPr>
          <p:cNvPr id="13" name="Picture 12">
            <a:extLst>
              <a:ext uri="{FF2B5EF4-FFF2-40B4-BE49-F238E27FC236}">
                <a16:creationId xmlns:a16="http://schemas.microsoft.com/office/drawing/2014/main" id="{3E6376F4-1681-46A2-A600-C5766C304248}"/>
              </a:ext>
            </a:extLst>
          </p:cNvPr>
          <p:cNvPicPr>
            <a:picLocks noChangeAspect="1"/>
          </p:cNvPicPr>
          <p:nvPr/>
        </p:nvPicPr>
        <p:blipFill rotWithShape="1">
          <a:blip r:embed="rId5"/>
          <a:srcRect l="1076" r="1076"/>
          <a:stretch/>
        </p:blipFill>
        <p:spPr>
          <a:xfrm>
            <a:off x="2527418" y="3952935"/>
            <a:ext cx="4353854" cy="2277081"/>
          </a:xfrm>
          <a:prstGeom prst="rect">
            <a:avLst/>
          </a:prstGeom>
        </p:spPr>
      </p:pic>
    </p:spTree>
    <p:extLst>
      <p:ext uri="{BB962C8B-B14F-4D97-AF65-F5344CB8AC3E}">
        <p14:creationId xmlns:p14="http://schemas.microsoft.com/office/powerpoint/2010/main" val="4283606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2CE7-4697-41CB-933C-FDF2E41BE882}"/>
              </a:ext>
            </a:extLst>
          </p:cNvPr>
          <p:cNvSpPr>
            <a:spLocks noGrp="1"/>
          </p:cNvSpPr>
          <p:nvPr>
            <p:ph type="title"/>
          </p:nvPr>
        </p:nvSpPr>
        <p:spPr/>
        <p:txBody>
          <a:bodyPr/>
          <a:lstStyle/>
          <a:p>
            <a:r>
              <a:rPr lang="en-US"/>
              <a:t>Quantitative: Cosine Similarity</a:t>
            </a:r>
          </a:p>
        </p:txBody>
      </p:sp>
      <p:cxnSp>
        <p:nvCxnSpPr>
          <p:cNvPr id="5" name="Straight Arrow Connector 4">
            <a:extLst>
              <a:ext uri="{FF2B5EF4-FFF2-40B4-BE49-F238E27FC236}">
                <a16:creationId xmlns:a16="http://schemas.microsoft.com/office/drawing/2014/main" id="{4F151A41-4764-405C-A1A8-3F85BF3D183D}"/>
              </a:ext>
            </a:extLst>
          </p:cNvPr>
          <p:cNvCxnSpPr/>
          <p:nvPr/>
        </p:nvCxnSpPr>
        <p:spPr>
          <a:xfrm>
            <a:off x="5943103" y="4530708"/>
            <a:ext cx="0" cy="38883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7555F05-FB72-4796-B117-78B0868EE46C}"/>
              </a:ext>
            </a:extLst>
          </p:cNvPr>
          <p:cNvSpPr>
            <a:spLocks noGrp="1"/>
          </p:cNvSpPr>
          <p:nvPr>
            <p:ph type="sldNum" sz="quarter" idx="12"/>
          </p:nvPr>
        </p:nvSpPr>
        <p:spPr/>
        <p:txBody>
          <a:bodyPr/>
          <a:lstStyle/>
          <a:p>
            <a:fld id="{5F74FEF4-47FE-43C0-8A34-2652E10A11F5}" type="slidenum">
              <a:rPr lang="en-US" smtClean="0"/>
              <a:pPr/>
              <a:t>49</a:t>
            </a:fld>
            <a:endParaRPr lang="en-US"/>
          </a:p>
        </p:txBody>
      </p:sp>
      <p:pic>
        <p:nvPicPr>
          <p:cNvPr id="6" name="Picture 5">
            <a:extLst>
              <a:ext uri="{FF2B5EF4-FFF2-40B4-BE49-F238E27FC236}">
                <a16:creationId xmlns:a16="http://schemas.microsoft.com/office/drawing/2014/main" id="{FC284A87-3837-4EDD-9F57-2AE375629885}"/>
              </a:ext>
            </a:extLst>
          </p:cNvPr>
          <p:cNvPicPr>
            <a:picLocks noChangeAspect="1"/>
          </p:cNvPicPr>
          <p:nvPr/>
        </p:nvPicPr>
        <p:blipFill>
          <a:blip r:embed="rId3"/>
          <a:stretch>
            <a:fillRect/>
          </a:stretch>
        </p:blipFill>
        <p:spPr>
          <a:xfrm>
            <a:off x="1402080" y="1447800"/>
            <a:ext cx="6492240" cy="4721466"/>
          </a:xfrm>
          <a:prstGeom prst="rect">
            <a:avLst/>
          </a:prstGeom>
        </p:spPr>
      </p:pic>
    </p:spTree>
    <p:extLst>
      <p:ext uri="{BB962C8B-B14F-4D97-AF65-F5344CB8AC3E}">
        <p14:creationId xmlns:p14="http://schemas.microsoft.com/office/powerpoint/2010/main" val="337592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4D2F-1B3A-4789-9B38-6FB349C54B6D}"/>
              </a:ext>
            </a:extLst>
          </p:cNvPr>
          <p:cNvSpPr>
            <a:spLocks noGrp="1"/>
          </p:cNvSpPr>
          <p:nvPr>
            <p:ph type="title"/>
          </p:nvPr>
        </p:nvSpPr>
        <p:spPr/>
        <p:txBody>
          <a:bodyPr/>
          <a:lstStyle/>
          <a:p>
            <a:r>
              <a:rPr lang="en-US" dirty="0"/>
              <a:t>Trajectory Data Mining Tasks</a:t>
            </a:r>
          </a:p>
        </p:txBody>
      </p:sp>
      <p:sp>
        <p:nvSpPr>
          <p:cNvPr id="3" name="Slide Number Placeholder 2">
            <a:extLst>
              <a:ext uri="{FF2B5EF4-FFF2-40B4-BE49-F238E27FC236}">
                <a16:creationId xmlns:a16="http://schemas.microsoft.com/office/drawing/2014/main" id="{5FF70F29-EE8F-4485-939F-704C6347C6DC}"/>
              </a:ext>
            </a:extLst>
          </p:cNvPr>
          <p:cNvSpPr>
            <a:spLocks noGrp="1"/>
          </p:cNvSpPr>
          <p:nvPr>
            <p:ph type="sldNum" sz="quarter" idx="12"/>
          </p:nvPr>
        </p:nvSpPr>
        <p:spPr/>
        <p:txBody>
          <a:bodyPr/>
          <a:lstStyle/>
          <a:p>
            <a:fld id="{5F74FEF4-47FE-43C0-8A34-2652E10A11F5}" type="slidenum">
              <a:rPr lang="en-US" smtClean="0"/>
              <a:pPr/>
              <a:t>5</a:t>
            </a:fld>
            <a:endParaRPr lang="en-US"/>
          </a:p>
        </p:txBody>
      </p:sp>
      <p:pic>
        <p:nvPicPr>
          <p:cNvPr id="4" name="Picture 3" descr="A picture containing object&#10;&#10;Description automatically generated">
            <a:extLst>
              <a:ext uri="{FF2B5EF4-FFF2-40B4-BE49-F238E27FC236}">
                <a16:creationId xmlns:a16="http://schemas.microsoft.com/office/drawing/2014/main" id="{49317432-D772-4767-8183-D25EE5665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89" y="1838606"/>
            <a:ext cx="3221917" cy="1353206"/>
          </a:xfrm>
          <a:prstGeom prst="rect">
            <a:avLst/>
          </a:prstGeom>
        </p:spPr>
      </p:pic>
      <p:sp>
        <p:nvSpPr>
          <p:cNvPr id="5" name="Title 1">
            <a:extLst>
              <a:ext uri="{FF2B5EF4-FFF2-40B4-BE49-F238E27FC236}">
                <a16:creationId xmlns:a16="http://schemas.microsoft.com/office/drawing/2014/main" id="{636F7124-9957-4A56-97FA-DFE4D304EC4E}"/>
              </a:ext>
            </a:extLst>
          </p:cNvPr>
          <p:cNvSpPr txBox="1">
            <a:spLocks/>
          </p:cNvSpPr>
          <p:nvPr/>
        </p:nvSpPr>
        <p:spPr>
          <a:xfrm>
            <a:off x="792689" y="3370117"/>
            <a:ext cx="3886200" cy="6941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trajectory similarity</a:t>
            </a:r>
          </a:p>
        </p:txBody>
      </p:sp>
      <p:pic>
        <p:nvPicPr>
          <p:cNvPr id="6" name="Picture 5" descr="A close up of a logo&#10;&#10;Description automatically generated">
            <a:extLst>
              <a:ext uri="{FF2B5EF4-FFF2-40B4-BE49-F238E27FC236}">
                <a16:creationId xmlns:a16="http://schemas.microsoft.com/office/drawing/2014/main" id="{53811677-BE23-4650-82C0-FC06EB929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081" y="1753209"/>
            <a:ext cx="3050702" cy="1524000"/>
          </a:xfrm>
          <a:prstGeom prst="rect">
            <a:avLst/>
          </a:prstGeom>
        </p:spPr>
      </p:pic>
      <p:sp>
        <p:nvSpPr>
          <p:cNvPr id="7" name="Title 1">
            <a:extLst>
              <a:ext uri="{FF2B5EF4-FFF2-40B4-BE49-F238E27FC236}">
                <a16:creationId xmlns:a16="http://schemas.microsoft.com/office/drawing/2014/main" id="{938EFCE7-2C77-4767-B9DC-2C58D35EB204}"/>
              </a:ext>
            </a:extLst>
          </p:cNvPr>
          <p:cNvSpPr txBox="1">
            <a:spLocks/>
          </p:cNvSpPr>
          <p:nvPr/>
        </p:nvSpPr>
        <p:spPr>
          <a:xfrm>
            <a:off x="5525683" y="3388881"/>
            <a:ext cx="3733800" cy="8465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trajectory clustering</a:t>
            </a:r>
          </a:p>
        </p:txBody>
      </p:sp>
      <p:sp>
        <p:nvSpPr>
          <p:cNvPr id="8" name="Title 1">
            <a:extLst>
              <a:ext uri="{FF2B5EF4-FFF2-40B4-BE49-F238E27FC236}">
                <a16:creationId xmlns:a16="http://schemas.microsoft.com/office/drawing/2014/main" id="{DF86AEAE-DF20-4FEE-A64C-E839DDF08907}"/>
              </a:ext>
            </a:extLst>
          </p:cNvPr>
          <p:cNvSpPr txBox="1">
            <a:spLocks/>
          </p:cNvSpPr>
          <p:nvPr/>
        </p:nvSpPr>
        <p:spPr>
          <a:xfrm>
            <a:off x="3225854" y="4215048"/>
            <a:ext cx="5351929" cy="400111"/>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cs typeface="Arial" panose="020B0604020202020204" pitchFamily="34" charset="0"/>
              </a:rPr>
              <a:t>trajectory anomaly detection</a:t>
            </a:r>
          </a:p>
        </p:txBody>
      </p:sp>
      <p:sp>
        <p:nvSpPr>
          <p:cNvPr id="9" name="TextBox 8">
            <a:extLst>
              <a:ext uri="{FF2B5EF4-FFF2-40B4-BE49-F238E27FC236}">
                <a16:creationId xmlns:a16="http://schemas.microsoft.com/office/drawing/2014/main" id="{314D6DF9-A9EF-47BC-8881-E969BEB78CA6}"/>
              </a:ext>
            </a:extLst>
          </p:cNvPr>
          <p:cNvSpPr txBox="1"/>
          <p:nvPr/>
        </p:nvSpPr>
        <p:spPr>
          <a:xfrm>
            <a:off x="3225854" y="5265997"/>
            <a:ext cx="5525463" cy="400110"/>
          </a:xfrm>
          <a:prstGeom prst="rect">
            <a:avLst/>
          </a:prstGeom>
          <a:noFill/>
        </p:spPr>
        <p:txBody>
          <a:bodyPr wrap="square" rtlCol="0">
            <a:spAutoFit/>
          </a:bodyPr>
          <a:lstStyle/>
          <a:p>
            <a:r>
              <a:rPr lang="en-US" sz="2000" dirty="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mj-ea"/>
                <a:cs typeface="Arial" panose="020B0604020202020204" pitchFamily="34" charset="0"/>
              </a:rPr>
              <a:t>trajectory prediction</a:t>
            </a:r>
          </a:p>
        </p:txBody>
      </p:sp>
      <p:sp>
        <p:nvSpPr>
          <p:cNvPr id="10" name="TextBox 9">
            <a:extLst>
              <a:ext uri="{FF2B5EF4-FFF2-40B4-BE49-F238E27FC236}">
                <a16:creationId xmlns:a16="http://schemas.microsoft.com/office/drawing/2014/main" id="{C2C45900-A643-46E5-9A5F-CE6F5143BDCB}"/>
              </a:ext>
            </a:extLst>
          </p:cNvPr>
          <p:cNvSpPr txBox="1"/>
          <p:nvPr/>
        </p:nvSpPr>
        <p:spPr>
          <a:xfrm flipH="1">
            <a:off x="3225854" y="4740523"/>
            <a:ext cx="4410636" cy="400110"/>
          </a:xfrm>
          <a:prstGeom prst="rect">
            <a:avLst/>
          </a:prstGeom>
          <a:noFill/>
        </p:spPr>
        <p:txBody>
          <a:bodyPr wrap="square" rtlCol="0">
            <a:spAutoFit/>
          </a:bodyPr>
          <a:lstStyle/>
          <a:p>
            <a:r>
              <a:rPr lang="en-US" sz="2000" dirty="0"/>
              <a:t>trajectory </a:t>
            </a:r>
            <a:r>
              <a:rPr lang="en-US" sz="2000" dirty="0">
                <a:ln>
                  <a:solidFill>
                    <a:schemeClr val="bg1">
                      <a:lumMod val="75000"/>
                      <a:lumOff val="25000"/>
                      <a:alpha val="10000"/>
                    </a:schemeClr>
                  </a:solidFill>
                </a:ln>
                <a:effectLst>
                  <a:outerShdw blurRad="9525" dist="25400" dir="14640000" algn="tl" rotWithShape="0">
                    <a:schemeClr val="bg1">
                      <a:alpha val="30000"/>
                    </a:schemeClr>
                  </a:outerShdw>
                </a:effectLst>
                <a:cs typeface="Arial" panose="020B0604020202020204" pitchFamily="34" charset="0"/>
              </a:rPr>
              <a:t>classification</a:t>
            </a:r>
            <a:endParaRPr lang="en-US" sz="2000" dirty="0"/>
          </a:p>
        </p:txBody>
      </p:sp>
      <p:sp>
        <p:nvSpPr>
          <p:cNvPr id="11" name="TextBox 10">
            <a:extLst>
              <a:ext uri="{FF2B5EF4-FFF2-40B4-BE49-F238E27FC236}">
                <a16:creationId xmlns:a16="http://schemas.microsoft.com/office/drawing/2014/main" id="{1C25BAC0-AD7E-4689-82A8-2938B63CA84B}"/>
              </a:ext>
            </a:extLst>
          </p:cNvPr>
          <p:cNvSpPr txBox="1"/>
          <p:nvPr/>
        </p:nvSpPr>
        <p:spPr>
          <a:xfrm>
            <a:off x="3225854" y="5791471"/>
            <a:ext cx="5525463" cy="400110"/>
          </a:xfrm>
          <a:prstGeom prst="rect">
            <a:avLst/>
          </a:prstGeom>
          <a:noFill/>
        </p:spPr>
        <p:txBody>
          <a:bodyPr wrap="square" rtlCol="0">
            <a:spAutoFit/>
          </a:bodyPr>
          <a:lstStyle/>
          <a:p>
            <a:r>
              <a:rPr lang="en-US" sz="2000" dirty="0" err="1">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mj-ea"/>
                <a:cs typeface="Arial" panose="020B0604020202020204" pitchFamily="34" charset="0"/>
              </a:rPr>
              <a:t>etc</a:t>
            </a:r>
            <a:r>
              <a:rPr lang="en-US" sz="2000" dirty="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mj-ea"/>
                <a:cs typeface="Arial" panose="020B0604020202020204" pitchFamily="34" charset="0"/>
              </a:rPr>
              <a:t>…</a:t>
            </a:r>
          </a:p>
        </p:txBody>
      </p:sp>
    </p:spTree>
    <p:extLst>
      <p:ext uri="{BB962C8B-B14F-4D97-AF65-F5344CB8AC3E}">
        <p14:creationId xmlns:p14="http://schemas.microsoft.com/office/powerpoint/2010/main" val="9515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BDE9-8731-4F08-9C88-BC4D1BC82F71}"/>
              </a:ext>
            </a:extLst>
          </p:cNvPr>
          <p:cNvSpPr>
            <a:spLocks noGrp="1"/>
          </p:cNvSpPr>
          <p:nvPr>
            <p:ph type="title"/>
          </p:nvPr>
        </p:nvSpPr>
        <p:spPr/>
        <p:txBody>
          <a:bodyPr/>
          <a:lstStyle/>
          <a:p>
            <a:r>
              <a:rPr lang="en-US"/>
              <a:t>Quantitative: Interesting Pairs of Nodes </a:t>
            </a:r>
          </a:p>
        </p:txBody>
      </p:sp>
      <p:sp>
        <p:nvSpPr>
          <p:cNvPr id="3" name="Slide Number Placeholder 2">
            <a:extLst>
              <a:ext uri="{FF2B5EF4-FFF2-40B4-BE49-F238E27FC236}">
                <a16:creationId xmlns:a16="http://schemas.microsoft.com/office/drawing/2014/main" id="{4E1F3574-3071-4163-8B42-F795D1A5C7C9}"/>
              </a:ext>
            </a:extLst>
          </p:cNvPr>
          <p:cNvSpPr>
            <a:spLocks noGrp="1"/>
          </p:cNvSpPr>
          <p:nvPr>
            <p:ph type="sldNum" sz="quarter" idx="12"/>
          </p:nvPr>
        </p:nvSpPr>
        <p:spPr/>
        <p:txBody>
          <a:bodyPr/>
          <a:lstStyle/>
          <a:p>
            <a:fld id="{5F74FEF4-47FE-43C0-8A34-2652E10A11F5}" type="slidenum">
              <a:rPr lang="en-US" smtClean="0"/>
              <a:pPr/>
              <a:t>50</a:t>
            </a:fld>
            <a:endParaRPr lang="en-US"/>
          </a:p>
        </p:txBody>
      </p:sp>
      <p:pic>
        <p:nvPicPr>
          <p:cNvPr id="6" name="Picture 5">
            <a:extLst>
              <a:ext uri="{FF2B5EF4-FFF2-40B4-BE49-F238E27FC236}">
                <a16:creationId xmlns:a16="http://schemas.microsoft.com/office/drawing/2014/main" id="{14DDAF94-F9DC-4498-AE33-26457828A5C7}"/>
              </a:ext>
            </a:extLst>
          </p:cNvPr>
          <p:cNvPicPr>
            <a:picLocks noChangeAspect="1"/>
          </p:cNvPicPr>
          <p:nvPr/>
        </p:nvPicPr>
        <p:blipFill>
          <a:blip r:embed="rId3"/>
          <a:stretch>
            <a:fillRect/>
          </a:stretch>
        </p:blipFill>
        <p:spPr>
          <a:xfrm>
            <a:off x="1595394" y="1447800"/>
            <a:ext cx="5953211" cy="4893895"/>
          </a:xfrm>
          <a:prstGeom prst="rect">
            <a:avLst/>
          </a:prstGeom>
        </p:spPr>
      </p:pic>
    </p:spTree>
    <p:extLst>
      <p:ext uri="{BB962C8B-B14F-4D97-AF65-F5344CB8AC3E}">
        <p14:creationId xmlns:p14="http://schemas.microsoft.com/office/powerpoint/2010/main" val="2723918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B0D6-9DD8-4CAE-B018-6FCCA6030DC6}"/>
              </a:ext>
            </a:extLst>
          </p:cNvPr>
          <p:cNvSpPr>
            <a:spLocks noGrp="1"/>
          </p:cNvSpPr>
          <p:nvPr>
            <p:ph type="title"/>
          </p:nvPr>
        </p:nvSpPr>
        <p:spPr/>
        <p:txBody>
          <a:bodyPr/>
          <a:lstStyle/>
          <a:p>
            <a:r>
              <a:rPr lang="en-US"/>
              <a:t>Distribution of Pair-wise Similarities</a:t>
            </a:r>
          </a:p>
        </p:txBody>
      </p:sp>
      <p:sp>
        <p:nvSpPr>
          <p:cNvPr id="7" name="Title 1">
            <a:extLst>
              <a:ext uri="{FF2B5EF4-FFF2-40B4-BE49-F238E27FC236}">
                <a16:creationId xmlns:a16="http://schemas.microsoft.com/office/drawing/2014/main" id="{76398786-8CA5-4B1C-A482-BCE4D767FA6F}"/>
              </a:ext>
            </a:extLst>
          </p:cNvPr>
          <p:cNvSpPr txBox="1">
            <a:spLocks/>
          </p:cNvSpPr>
          <p:nvPr/>
        </p:nvSpPr>
        <p:spPr>
          <a:xfrm>
            <a:off x="2038661" y="1831428"/>
            <a:ext cx="621207" cy="3738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real</a:t>
            </a:r>
          </a:p>
        </p:txBody>
      </p:sp>
      <p:sp>
        <p:nvSpPr>
          <p:cNvPr id="8" name="Title 1">
            <a:extLst>
              <a:ext uri="{FF2B5EF4-FFF2-40B4-BE49-F238E27FC236}">
                <a16:creationId xmlns:a16="http://schemas.microsoft.com/office/drawing/2014/main" id="{151901AD-0716-400D-AAEA-797C6480AD8F}"/>
              </a:ext>
            </a:extLst>
          </p:cNvPr>
          <p:cNvSpPr txBox="1">
            <a:spLocks/>
          </p:cNvSpPr>
          <p:nvPr/>
        </p:nvSpPr>
        <p:spPr>
          <a:xfrm rot="16200000">
            <a:off x="-540365" y="3242056"/>
            <a:ext cx="2471849" cy="3738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no of pairs of nodes</a:t>
            </a:r>
          </a:p>
        </p:txBody>
      </p:sp>
      <p:sp>
        <p:nvSpPr>
          <p:cNvPr id="9" name="Title 1">
            <a:extLst>
              <a:ext uri="{FF2B5EF4-FFF2-40B4-BE49-F238E27FC236}">
                <a16:creationId xmlns:a16="http://schemas.microsoft.com/office/drawing/2014/main" id="{BE256EC7-5A19-48E2-9F2F-5BBE9884CD26}"/>
              </a:ext>
            </a:extLst>
          </p:cNvPr>
          <p:cNvSpPr txBox="1">
            <a:spLocks/>
          </p:cNvSpPr>
          <p:nvPr/>
        </p:nvSpPr>
        <p:spPr>
          <a:xfrm>
            <a:off x="3623487" y="4785736"/>
            <a:ext cx="2049426" cy="3738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cosine similarity</a:t>
            </a:r>
          </a:p>
        </p:txBody>
      </p:sp>
      <p:sp>
        <p:nvSpPr>
          <p:cNvPr id="10" name="Title 1">
            <a:extLst>
              <a:ext uri="{FF2B5EF4-FFF2-40B4-BE49-F238E27FC236}">
                <a16:creationId xmlns:a16="http://schemas.microsoft.com/office/drawing/2014/main" id="{6A88DC7C-4B80-47FD-A3E4-8D49D8220146}"/>
              </a:ext>
            </a:extLst>
          </p:cNvPr>
          <p:cNvSpPr txBox="1">
            <a:spLocks/>
          </p:cNvSpPr>
          <p:nvPr/>
        </p:nvSpPr>
        <p:spPr>
          <a:xfrm>
            <a:off x="4836950" y="1858402"/>
            <a:ext cx="621207" cy="3738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null</a:t>
            </a:r>
          </a:p>
        </p:txBody>
      </p:sp>
      <p:sp>
        <p:nvSpPr>
          <p:cNvPr id="11" name="Title 1">
            <a:extLst>
              <a:ext uri="{FF2B5EF4-FFF2-40B4-BE49-F238E27FC236}">
                <a16:creationId xmlns:a16="http://schemas.microsoft.com/office/drawing/2014/main" id="{9A0D088F-D7B8-4505-9ADD-77661D8E31EF}"/>
              </a:ext>
            </a:extLst>
          </p:cNvPr>
          <p:cNvSpPr txBox="1">
            <a:spLocks/>
          </p:cNvSpPr>
          <p:nvPr/>
        </p:nvSpPr>
        <p:spPr>
          <a:xfrm>
            <a:off x="7007819" y="1863985"/>
            <a:ext cx="1702938" cy="3738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intermediate</a:t>
            </a:r>
          </a:p>
        </p:txBody>
      </p:sp>
      <p:sp>
        <p:nvSpPr>
          <p:cNvPr id="3" name="Slide Number Placeholder 2">
            <a:extLst>
              <a:ext uri="{FF2B5EF4-FFF2-40B4-BE49-F238E27FC236}">
                <a16:creationId xmlns:a16="http://schemas.microsoft.com/office/drawing/2014/main" id="{5442C99A-584E-43C3-ADEE-D71D0DC62258}"/>
              </a:ext>
            </a:extLst>
          </p:cNvPr>
          <p:cNvSpPr>
            <a:spLocks noGrp="1"/>
          </p:cNvSpPr>
          <p:nvPr>
            <p:ph type="sldNum" sz="quarter" idx="12"/>
          </p:nvPr>
        </p:nvSpPr>
        <p:spPr/>
        <p:txBody>
          <a:bodyPr/>
          <a:lstStyle/>
          <a:p>
            <a:fld id="{5F74FEF4-47FE-43C0-8A34-2652E10A11F5}" type="slidenum">
              <a:rPr lang="en-US" smtClean="0"/>
              <a:pPr/>
              <a:t>51</a:t>
            </a:fld>
            <a:endParaRPr lang="en-US"/>
          </a:p>
        </p:txBody>
      </p:sp>
      <p:pic>
        <p:nvPicPr>
          <p:cNvPr id="12" name="Picture 11">
            <a:extLst>
              <a:ext uri="{FF2B5EF4-FFF2-40B4-BE49-F238E27FC236}">
                <a16:creationId xmlns:a16="http://schemas.microsoft.com/office/drawing/2014/main" id="{71CA7D7A-2329-46BF-BAC8-0742213211AA}"/>
              </a:ext>
            </a:extLst>
          </p:cNvPr>
          <p:cNvPicPr>
            <a:picLocks noChangeAspect="1"/>
          </p:cNvPicPr>
          <p:nvPr/>
        </p:nvPicPr>
        <p:blipFill rotWithShape="1">
          <a:blip r:embed="rId3"/>
          <a:srcRect l="4509" t="6272" r="2741" b="7196"/>
          <a:stretch/>
        </p:blipFill>
        <p:spPr>
          <a:xfrm>
            <a:off x="958927" y="2392326"/>
            <a:ext cx="2539185" cy="2073348"/>
          </a:xfrm>
          <a:prstGeom prst="rect">
            <a:avLst/>
          </a:prstGeom>
        </p:spPr>
      </p:pic>
      <p:pic>
        <p:nvPicPr>
          <p:cNvPr id="13" name="Picture 12">
            <a:extLst>
              <a:ext uri="{FF2B5EF4-FFF2-40B4-BE49-F238E27FC236}">
                <a16:creationId xmlns:a16="http://schemas.microsoft.com/office/drawing/2014/main" id="{1623628C-89EC-4EE7-B696-45D72E11BB66}"/>
              </a:ext>
            </a:extLst>
          </p:cNvPr>
          <p:cNvPicPr>
            <a:picLocks noChangeAspect="1"/>
          </p:cNvPicPr>
          <p:nvPr/>
        </p:nvPicPr>
        <p:blipFill>
          <a:blip r:embed="rId4"/>
          <a:stretch>
            <a:fillRect/>
          </a:stretch>
        </p:blipFill>
        <p:spPr>
          <a:xfrm>
            <a:off x="3690279" y="2392326"/>
            <a:ext cx="2691148" cy="2073348"/>
          </a:xfrm>
          <a:prstGeom prst="rect">
            <a:avLst/>
          </a:prstGeom>
        </p:spPr>
      </p:pic>
      <p:pic>
        <p:nvPicPr>
          <p:cNvPr id="14" name="Picture 13">
            <a:extLst>
              <a:ext uri="{FF2B5EF4-FFF2-40B4-BE49-F238E27FC236}">
                <a16:creationId xmlns:a16="http://schemas.microsoft.com/office/drawing/2014/main" id="{BDD803DE-5DE1-4EA3-8B33-21BB7A0E72B9}"/>
              </a:ext>
            </a:extLst>
          </p:cNvPr>
          <p:cNvPicPr>
            <a:picLocks noChangeAspect="1"/>
          </p:cNvPicPr>
          <p:nvPr/>
        </p:nvPicPr>
        <p:blipFill>
          <a:blip r:embed="rId5"/>
          <a:stretch>
            <a:fillRect/>
          </a:stretch>
        </p:blipFill>
        <p:spPr>
          <a:xfrm>
            <a:off x="6421630" y="2392327"/>
            <a:ext cx="2691148" cy="2073348"/>
          </a:xfrm>
          <a:prstGeom prst="rect">
            <a:avLst/>
          </a:prstGeom>
        </p:spPr>
      </p:pic>
    </p:spTree>
    <p:extLst>
      <p:ext uri="{BB962C8B-B14F-4D97-AF65-F5344CB8AC3E}">
        <p14:creationId xmlns:p14="http://schemas.microsoft.com/office/powerpoint/2010/main" val="3419527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DC1B-9172-4541-821B-9E1B956694F7}"/>
              </a:ext>
            </a:extLst>
          </p:cNvPr>
          <p:cNvSpPr>
            <a:spLocks noGrp="1"/>
          </p:cNvSpPr>
          <p:nvPr>
            <p:ph type="title"/>
          </p:nvPr>
        </p:nvSpPr>
        <p:spPr/>
        <p:txBody>
          <a:bodyPr/>
          <a:lstStyle/>
          <a:p>
            <a:r>
              <a:rPr lang="en-US" dirty="0"/>
              <a:t>Research Question III</a:t>
            </a:r>
          </a:p>
        </p:txBody>
      </p:sp>
      <p:sp>
        <p:nvSpPr>
          <p:cNvPr id="5" name="TextBox 4">
            <a:extLst>
              <a:ext uri="{FF2B5EF4-FFF2-40B4-BE49-F238E27FC236}">
                <a16:creationId xmlns:a16="http://schemas.microsoft.com/office/drawing/2014/main" id="{54B5130F-C6A0-498D-93B5-4D7D61CABC9F}"/>
              </a:ext>
            </a:extLst>
          </p:cNvPr>
          <p:cNvSpPr txBox="1"/>
          <p:nvPr/>
        </p:nvSpPr>
        <p:spPr>
          <a:xfrm>
            <a:off x="781708" y="5849864"/>
            <a:ext cx="8306050" cy="400110"/>
          </a:xfrm>
          <a:prstGeom prst="rect">
            <a:avLst/>
          </a:prstGeom>
          <a:noFill/>
        </p:spPr>
        <p:txBody>
          <a:bodyPr wrap="square" rtlCol="0">
            <a:spAutoFit/>
          </a:bodyPr>
          <a:lstStyle/>
          <a:p>
            <a:r>
              <a:rPr lang="en-US" sz="2000" dirty="0">
                <a:latin typeface="+mj-lt"/>
              </a:rPr>
              <a:t>How the behavior of people </a:t>
            </a:r>
            <a:r>
              <a:rPr lang="en-US" sz="2000" dirty="0">
                <a:solidFill>
                  <a:srgbClr val="C00000"/>
                </a:solidFill>
                <a:latin typeface="+mj-lt"/>
              </a:rPr>
              <a:t>compare</a:t>
            </a:r>
            <a:r>
              <a:rPr lang="en-US" sz="2000" dirty="0">
                <a:latin typeface="+mj-lt"/>
              </a:rPr>
              <a:t> in different geographical space?</a:t>
            </a:r>
          </a:p>
        </p:txBody>
      </p:sp>
      <p:pic>
        <p:nvPicPr>
          <p:cNvPr id="15" name="Picture 14" descr="A picture containing text, map&#10;&#10;Description automatically generated">
            <a:extLst>
              <a:ext uri="{FF2B5EF4-FFF2-40B4-BE49-F238E27FC236}">
                <a16:creationId xmlns:a16="http://schemas.microsoft.com/office/drawing/2014/main" id="{5051FBAC-5D2E-4D10-B0CC-7DA9A97E2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08" y="2134536"/>
            <a:ext cx="3397676" cy="2343620"/>
          </a:xfrm>
          <a:prstGeom prst="rect">
            <a:avLst/>
          </a:prstGeom>
        </p:spPr>
      </p:pic>
      <p:pic>
        <p:nvPicPr>
          <p:cNvPr id="16" name="Picture 15" descr="A close up of a map&#10;&#10;Description automatically generated">
            <a:extLst>
              <a:ext uri="{FF2B5EF4-FFF2-40B4-BE49-F238E27FC236}">
                <a16:creationId xmlns:a16="http://schemas.microsoft.com/office/drawing/2014/main" id="{5C22120C-C3B2-46A3-9775-E48D308BD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133600"/>
            <a:ext cx="3363698" cy="2343619"/>
          </a:xfrm>
          <a:prstGeom prst="rect">
            <a:avLst/>
          </a:prstGeom>
        </p:spPr>
      </p:pic>
      <p:sp>
        <p:nvSpPr>
          <p:cNvPr id="3" name="TextBox 2">
            <a:extLst>
              <a:ext uri="{FF2B5EF4-FFF2-40B4-BE49-F238E27FC236}">
                <a16:creationId xmlns:a16="http://schemas.microsoft.com/office/drawing/2014/main" id="{4848686F-A0D3-46CA-A676-01BC41859516}"/>
              </a:ext>
            </a:extLst>
          </p:cNvPr>
          <p:cNvSpPr txBox="1"/>
          <p:nvPr/>
        </p:nvSpPr>
        <p:spPr>
          <a:xfrm>
            <a:off x="1900739" y="4701057"/>
            <a:ext cx="1269002" cy="400110"/>
          </a:xfrm>
          <a:prstGeom prst="rect">
            <a:avLst/>
          </a:prstGeom>
          <a:noFill/>
        </p:spPr>
        <p:txBody>
          <a:bodyPr wrap="none" rtlCol="0">
            <a:spAutoFit/>
          </a:bodyPr>
          <a:lstStyle/>
          <a:p>
            <a:r>
              <a:rPr lang="en-US" sz="2000">
                <a:latin typeface="+mj-lt"/>
              </a:rPr>
              <a:t>New York</a:t>
            </a:r>
          </a:p>
        </p:txBody>
      </p:sp>
      <p:sp>
        <p:nvSpPr>
          <p:cNvPr id="17" name="TextBox 16">
            <a:extLst>
              <a:ext uri="{FF2B5EF4-FFF2-40B4-BE49-F238E27FC236}">
                <a16:creationId xmlns:a16="http://schemas.microsoft.com/office/drawing/2014/main" id="{A1CDCF47-457B-4C21-891F-C29EBE641DCC}"/>
              </a:ext>
            </a:extLst>
          </p:cNvPr>
          <p:cNvSpPr txBox="1"/>
          <p:nvPr/>
        </p:nvSpPr>
        <p:spPr>
          <a:xfrm>
            <a:off x="6172200" y="4669961"/>
            <a:ext cx="1593706" cy="400110"/>
          </a:xfrm>
          <a:prstGeom prst="rect">
            <a:avLst/>
          </a:prstGeom>
          <a:noFill/>
        </p:spPr>
        <p:txBody>
          <a:bodyPr wrap="none" rtlCol="0">
            <a:spAutoFit/>
          </a:bodyPr>
          <a:lstStyle/>
          <a:p>
            <a:r>
              <a:rPr lang="en-US" sz="2000">
                <a:latin typeface="+mj-lt"/>
              </a:rPr>
              <a:t>City of Porto</a:t>
            </a:r>
          </a:p>
        </p:txBody>
      </p:sp>
      <p:sp>
        <p:nvSpPr>
          <p:cNvPr id="4" name="Slide Number Placeholder 3">
            <a:extLst>
              <a:ext uri="{FF2B5EF4-FFF2-40B4-BE49-F238E27FC236}">
                <a16:creationId xmlns:a16="http://schemas.microsoft.com/office/drawing/2014/main" id="{8FE73908-0442-4603-AC09-62CBA3EEC00C}"/>
              </a:ext>
            </a:extLst>
          </p:cNvPr>
          <p:cNvSpPr>
            <a:spLocks noGrp="1"/>
          </p:cNvSpPr>
          <p:nvPr>
            <p:ph type="sldNum" sz="quarter" idx="12"/>
          </p:nvPr>
        </p:nvSpPr>
        <p:spPr/>
        <p:txBody>
          <a:bodyPr/>
          <a:lstStyle/>
          <a:p>
            <a:fld id="{5F74FEF4-47FE-43C0-8A34-2652E10A11F5}" type="slidenum">
              <a:rPr lang="en-US" smtClean="0"/>
              <a:pPr/>
              <a:t>52</a:t>
            </a:fld>
            <a:endParaRPr lang="en-US"/>
          </a:p>
        </p:txBody>
      </p:sp>
    </p:spTree>
    <p:extLst>
      <p:ext uri="{BB962C8B-B14F-4D97-AF65-F5344CB8AC3E}">
        <p14:creationId xmlns:p14="http://schemas.microsoft.com/office/powerpoint/2010/main" val="3166009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8A6CB-CE82-4C6B-8AF1-1300F4265302}"/>
              </a:ext>
            </a:extLst>
          </p:cNvPr>
          <p:cNvSpPr>
            <a:spLocks noGrp="1"/>
          </p:cNvSpPr>
          <p:nvPr>
            <p:ph type="title"/>
          </p:nvPr>
        </p:nvSpPr>
        <p:spPr/>
        <p:txBody>
          <a:bodyPr/>
          <a:lstStyle/>
          <a:p>
            <a:r>
              <a:rPr lang="en-US" dirty="0"/>
              <a:t>Chi-Square</a:t>
            </a:r>
          </a:p>
        </p:txBody>
      </p:sp>
      <p:sp>
        <p:nvSpPr>
          <p:cNvPr id="4" name="TextBox 3">
            <a:extLst>
              <a:ext uri="{FF2B5EF4-FFF2-40B4-BE49-F238E27FC236}">
                <a16:creationId xmlns:a16="http://schemas.microsoft.com/office/drawing/2014/main" id="{C724808E-7339-4D1A-B42E-AAF148EADA93}"/>
              </a:ext>
            </a:extLst>
          </p:cNvPr>
          <p:cNvSpPr txBox="1"/>
          <p:nvPr/>
        </p:nvSpPr>
        <p:spPr>
          <a:xfrm>
            <a:off x="589633" y="2613892"/>
            <a:ext cx="1877758" cy="369332"/>
          </a:xfrm>
          <a:prstGeom prst="rect">
            <a:avLst/>
          </a:prstGeom>
          <a:noFill/>
        </p:spPr>
        <p:txBody>
          <a:bodyPr wrap="none" rtlCol="0">
            <a:spAutoFit/>
          </a:bodyPr>
          <a:lstStyle/>
          <a:p>
            <a:r>
              <a:rPr lang="en-US">
                <a:solidFill>
                  <a:srgbClr val="C00000"/>
                </a:solidFill>
              </a:rPr>
              <a:t>City of New York</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A097AE-8948-42F0-885E-650532A69018}"/>
                  </a:ext>
                </a:extLst>
              </p:cNvPr>
              <p:cNvSpPr txBox="1"/>
              <p:nvPr/>
            </p:nvSpPr>
            <p:spPr>
              <a:xfrm>
                <a:off x="3106369" y="2613892"/>
                <a:ext cx="4924874" cy="369332"/>
              </a:xfrm>
              <a:prstGeom prst="rect">
                <a:avLst/>
              </a:prstGeom>
              <a:noFill/>
            </p:spPr>
            <p:txBody>
              <a:bodyPr wrap="none" rtlCol="0">
                <a:spAutoFit/>
              </a:bodyPr>
              <a:lstStyle/>
              <a:p>
                <a:r>
                  <a:rPr lang="en-US"/>
                  <a:t>real distance from null: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=4.0854</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+05≫0</m:t>
                    </m:r>
                  </m:oMath>
                </a14:m>
                <a:endParaRPr lang="en-US"/>
              </a:p>
            </p:txBody>
          </p:sp>
        </mc:Choice>
        <mc:Fallback xmlns="">
          <p:sp>
            <p:nvSpPr>
              <p:cNvPr id="5" name="TextBox 4">
                <a:extLst>
                  <a:ext uri="{FF2B5EF4-FFF2-40B4-BE49-F238E27FC236}">
                    <a16:creationId xmlns:a16="http://schemas.microsoft.com/office/drawing/2014/main" id="{F8A097AE-8948-42F0-885E-650532A69018}"/>
                  </a:ext>
                </a:extLst>
              </p:cNvPr>
              <p:cNvSpPr txBox="1">
                <a:spLocks noRot="1" noChangeAspect="1" noMove="1" noResize="1" noEditPoints="1" noAdjustHandles="1" noChangeArrowheads="1" noChangeShapeType="1" noTextEdit="1"/>
              </p:cNvSpPr>
              <p:nvPr/>
            </p:nvSpPr>
            <p:spPr>
              <a:xfrm>
                <a:off x="3106369" y="2613892"/>
                <a:ext cx="4924874" cy="369332"/>
              </a:xfrm>
              <a:prstGeom prst="rect">
                <a:avLst/>
              </a:prstGeom>
              <a:blipFill>
                <a:blip r:embed="rId3"/>
                <a:stretch>
                  <a:fillRect l="-111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6000AE-2130-4DB4-B665-421C432FAE9F}"/>
                  </a:ext>
                </a:extLst>
              </p:cNvPr>
              <p:cNvSpPr txBox="1"/>
              <p:nvPr/>
            </p:nvSpPr>
            <p:spPr>
              <a:xfrm>
                <a:off x="2687626" y="3073942"/>
                <a:ext cx="5835380" cy="369332"/>
              </a:xfrm>
              <a:prstGeom prst="rect">
                <a:avLst/>
              </a:prstGeom>
              <a:noFill/>
            </p:spPr>
            <p:txBody>
              <a:bodyPr wrap="none" rtlCol="0">
                <a:spAutoFit/>
              </a:bodyPr>
              <a:lstStyle/>
              <a:p>
                <a:r>
                  <a:rPr lang="en-US"/>
                  <a:t>real distance from intermediate: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=3.0426</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+05≫0</m:t>
                    </m:r>
                  </m:oMath>
                </a14:m>
                <a:endParaRPr lang="en-US"/>
              </a:p>
            </p:txBody>
          </p:sp>
        </mc:Choice>
        <mc:Fallback xmlns="">
          <p:sp>
            <p:nvSpPr>
              <p:cNvPr id="6" name="TextBox 5">
                <a:extLst>
                  <a:ext uri="{FF2B5EF4-FFF2-40B4-BE49-F238E27FC236}">
                    <a16:creationId xmlns:a16="http://schemas.microsoft.com/office/drawing/2014/main" id="{846000AE-2130-4DB4-B665-421C432FAE9F}"/>
                  </a:ext>
                </a:extLst>
              </p:cNvPr>
              <p:cNvSpPr txBox="1">
                <a:spLocks noRot="1" noChangeAspect="1" noMove="1" noResize="1" noEditPoints="1" noAdjustHandles="1" noChangeArrowheads="1" noChangeShapeType="1" noTextEdit="1"/>
              </p:cNvSpPr>
              <p:nvPr/>
            </p:nvSpPr>
            <p:spPr>
              <a:xfrm>
                <a:off x="2687626" y="3073942"/>
                <a:ext cx="5835380" cy="369332"/>
              </a:xfrm>
              <a:prstGeom prst="rect">
                <a:avLst/>
              </a:prstGeom>
              <a:blipFill>
                <a:blip r:embed="rId4"/>
                <a:stretch>
                  <a:fillRect l="-940" t="-8197" b="-24590"/>
                </a:stretch>
              </a:blipFill>
            </p:spPr>
            <p:txBody>
              <a:bodyPr/>
              <a:lstStyle/>
              <a:p>
                <a:r>
                  <a:rPr lang="en-US">
                    <a:noFill/>
                  </a:rPr>
                  <a:t> </a:t>
                </a:r>
              </a:p>
            </p:txBody>
          </p:sp>
        </mc:Fallback>
      </mc:AlternateContent>
      <p:pic>
        <p:nvPicPr>
          <p:cNvPr id="7" name="Picture 6" descr="A close up of a clock&#10;&#10;Description automatically generated">
            <a:extLst>
              <a:ext uri="{FF2B5EF4-FFF2-40B4-BE49-F238E27FC236}">
                <a16:creationId xmlns:a16="http://schemas.microsoft.com/office/drawing/2014/main" id="{91F9CFE3-06C5-4098-BB52-81842219EDBD}"/>
              </a:ext>
            </a:extLst>
          </p:cNvPr>
          <p:cNvPicPr>
            <a:picLocks noChangeAspect="1"/>
          </p:cNvPicPr>
          <p:nvPr/>
        </p:nvPicPr>
        <p:blipFill>
          <a:blip r:embed="rId5"/>
          <a:stretch>
            <a:fillRect/>
          </a:stretch>
        </p:blipFill>
        <p:spPr>
          <a:xfrm>
            <a:off x="3481659" y="1447800"/>
            <a:ext cx="4141162" cy="881213"/>
          </a:xfrm>
          <a:prstGeom prst="rect">
            <a:avLst/>
          </a:prstGeom>
        </p:spPr>
      </p:pic>
      <p:sp>
        <p:nvSpPr>
          <p:cNvPr id="8" name="TextBox 7">
            <a:extLst>
              <a:ext uri="{FF2B5EF4-FFF2-40B4-BE49-F238E27FC236}">
                <a16:creationId xmlns:a16="http://schemas.microsoft.com/office/drawing/2014/main" id="{EE353F37-C636-4CCD-8889-50D60BC8439E}"/>
              </a:ext>
            </a:extLst>
          </p:cNvPr>
          <p:cNvSpPr txBox="1"/>
          <p:nvPr/>
        </p:nvSpPr>
        <p:spPr>
          <a:xfrm>
            <a:off x="589633" y="4849731"/>
            <a:ext cx="1454244" cy="369332"/>
          </a:xfrm>
          <a:prstGeom prst="rect">
            <a:avLst/>
          </a:prstGeom>
          <a:noFill/>
        </p:spPr>
        <p:txBody>
          <a:bodyPr wrap="none" rtlCol="0">
            <a:spAutoFit/>
          </a:bodyPr>
          <a:lstStyle/>
          <a:p>
            <a:r>
              <a:rPr lang="en-US">
                <a:solidFill>
                  <a:srgbClr val="C00000"/>
                </a:solidFill>
              </a:rPr>
              <a:t>City of Porto</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72329C3-6F81-480D-AAC7-FD8ED8E81B5D}"/>
                  </a:ext>
                </a:extLst>
              </p:cNvPr>
              <p:cNvSpPr txBox="1"/>
              <p:nvPr/>
            </p:nvSpPr>
            <p:spPr>
              <a:xfrm>
                <a:off x="3422563" y="4820090"/>
                <a:ext cx="4924874" cy="369332"/>
              </a:xfrm>
              <a:prstGeom prst="rect">
                <a:avLst/>
              </a:prstGeom>
              <a:noFill/>
            </p:spPr>
            <p:txBody>
              <a:bodyPr wrap="none" rtlCol="0">
                <a:spAutoFit/>
              </a:bodyPr>
              <a:lstStyle/>
              <a:p>
                <a:r>
                  <a:rPr lang="en-US"/>
                  <a:t>real distance from null: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=6.1697</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+05≫0</m:t>
                    </m:r>
                  </m:oMath>
                </a14:m>
                <a:endParaRPr lang="en-US"/>
              </a:p>
            </p:txBody>
          </p:sp>
        </mc:Choice>
        <mc:Fallback xmlns="">
          <p:sp>
            <p:nvSpPr>
              <p:cNvPr id="9" name="TextBox 8">
                <a:extLst>
                  <a:ext uri="{FF2B5EF4-FFF2-40B4-BE49-F238E27FC236}">
                    <a16:creationId xmlns:a16="http://schemas.microsoft.com/office/drawing/2014/main" id="{E72329C3-6F81-480D-AAC7-FD8ED8E81B5D}"/>
                  </a:ext>
                </a:extLst>
              </p:cNvPr>
              <p:cNvSpPr txBox="1">
                <a:spLocks noRot="1" noChangeAspect="1" noMove="1" noResize="1" noEditPoints="1" noAdjustHandles="1" noChangeArrowheads="1" noChangeShapeType="1" noTextEdit="1"/>
              </p:cNvSpPr>
              <p:nvPr/>
            </p:nvSpPr>
            <p:spPr>
              <a:xfrm>
                <a:off x="3422563" y="4820090"/>
                <a:ext cx="4924874" cy="369332"/>
              </a:xfrm>
              <a:prstGeom prst="rect">
                <a:avLst/>
              </a:prstGeom>
              <a:blipFill>
                <a:blip r:embed="rId6"/>
                <a:stretch>
                  <a:fillRect l="-990"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949C54-951D-40FF-ABBA-81DE8D83C1BD}"/>
                  </a:ext>
                </a:extLst>
              </p:cNvPr>
              <p:cNvSpPr txBox="1"/>
              <p:nvPr/>
            </p:nvSpPr>
            <p:spPr>
              <a:xfrm>
                <a:off x="3003820" y="5280140"/>
                <a:ext cx="5835380" cy="369332"/>
              </a:xfrm>
              <a:prstGeom prst="rect">
                <a:avLst/>
              </a:prstGeom>
              <a:noFill/>
            </p:spPr>
            <p:txBody>
              <a:bodyPr wrap="none" rtlCol="0">
                <a:spAutoFit/>
              </a:bodyPr>
              <a:lstStyle/>
              <a:p>
                <a:r>
                  <a:rPr lang="en-US"/>
                  <a:t>real distance from intermediate: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=7.8492</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+05≫0</m:t>
                    </m:r>
                  </m:oMath>
                </a14:m>
                <a:endParaRPr lang="en-US"/>
              </a:p>
            </p:txBody>
          </p:sp>
        </mc:Choice>
        <mc:Fallback xmlns="">
          <p:sp>
            <p:nvSpPr>
              <p:cNvPr id="10" name="TextBox 9">
                <a:extLst>
                  <a:ext uri="{FF2B5EF4-FFF2-40B4-BE49-F238E27FC236}">
                    <a16:creationId xmlns:a16="http://schemas.microsoft.com/office/drawing/2014/main" id="{62949C54-951D-40FF-ABBA-81DE8D83C1BD}"/>
                  </a:ext>
                </a:extLst>
              </p:cNvPr>
              <p:cNvSpPr txBox="1">
                <a:spLocks noRot="1" noChangeAspect="1" noMove="1" noResize="1" noEditPoints="1" noAdjustHandles="1" noChangeArrowheads="1" noChangeShapeType="1" noTextEdit="1"/>
              </p:cNvSpPr>
              <p:nvPr/>
            </p:nvSpPr>
            <p:spPr>
              <a:xfrm>
                <a:off x="3003820" y="5280140"/>
                <a:ext cx="5835380" cy="369332"/>
              </a:xfrm>
              <a:prstGeom prst="rect">
                <a:avLst/>
              </a:prstGeom>
              <a:blipFill>
                <a:blip r:embed="rId7"/>
                <a:stretch>
                  <a:fillRect l="-940" t="-8197" b="-2459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F06B2B9-57D5-4E3F-9882-EA5FB1568983}"/>
              </a:ext>
            </a:extLst>
          </p:cNvPr>
          <p:cNvSpPr>
            <a:spLocks noGrp="1"/>
          </p:cNvSpPr>
          <p:nvPr>
            <p:ph type="sldNum" sz="quarter" idx="12"/>
          </p:nvPr>
        </p:nvSpPr>
        <p:spPr/>
        <p:txBody>
          <a:bodyPr/>
          <a:lstStyle/>
          <a:p>
            <a:fld id="{5F74FEF4-47FE-43C0-8A34-2652E10A11F5}" type="slidenum">
              <a:rPr lang="en-US" smtClean="0"/>
              <a:pPr/>
              <a:t>53</a:t>
            </a:fld>
            <a:endParaRPr lang="en-US"/>
          </a:p>
        </p:txBody>
      </p:sp>
    </p:spTree>
    <p:extLst>
      <p:ext uri="{BB962C8B-B14F-4D97-AF65-F5344CB8AC3E}">
        <p14:creationId xmlns:p14="http://schemas.microsoft.com/office/powerpoint/2010/main" val="247256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91FBA-010A-4B07-AC91-073A288A12AF}"/>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DFD5003E-A42E-4A71-871C-68DF530548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03680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084E7-FEDE-4EFC-A3AB-116AC8C7E125}"/>
              </a:ext>
            </a:extLst>
          </p:cNvPr>
          <p:cNvSpPr>
            <a:spLocks noGrp="1"/>
          </p:cNvSpPr>
          <p:nvPr>
            <p:ph type="title"/>
          </p:nvPr>
        </p:nvSpPr>
        <p:spPr/>
        <p:txBody>
          <a:bodyPr/>
          <a:lstStyle/>
          <a:p>
            <a:r>
              <a:rPr lang="en-US" dirty="0"/>
              <a:t>Contribution and Summary</a:t>
            </a:r>
          </a:p>
        </p:txBody>
      </p:sp>
      <p:sp>
        <p:nvSpPr>
          <p:cNvPr id="3" name="Slide Number Placeholder 2">
            <a:extLst>
              <a:ext uri="{FF2B5EF4-FFF2-40B4-BE49-F238E27FC236}">
                <a16:creationId xmlns:a16="http://schemas.microsoft.com/office/drawing/2014/main" id="{FE711C4F-429B-49F0-8D8F-32598E15C119}"/>
              </a:ext>
            </a:extLst>
          </p:cNvPr>
          <p:cNvSpPr>
            <a:spLocks noGrp="1"/>
          </p:cNvSpPr>
          <p:nvPr>
            <p:ph type="sldNum" sz="quarter" idx="12"/>
          </p:nvPr>
        </p:nvSpPr>
        <p:spPr/>
        <p:txBody>
          <a:bodyPr/>
          <a:lstStyle/>
          <a:p>
            <a:fld id="{5F74FEF4-47FE-43C0-8A34-2652E10A11F5}" type="slidenum">
              <a:rPr lang="en-US" smtClean="0"/>
              <a:pPr/>
              <a:t>55</a:t>
            </a:fld>
            <a:endParaRPr lang="en-US"/>
          </a:p>
        </p:txBody>
      </p:sp>
      <p:pic>
        <p:nvPicPr>
          <p:cNvPr id="4" name="Picture 3" descr="A close up of a map&#10;&#10;Description automatically generated">
            <a:extLst>
              <a:ext uri="{FF2B5EF4-FFF2-40B4-BE49-F238E27FC236}">
                <a16:creationId xmlns:a16="http://schemas.microsoft.com/office/drawing/2014/main" id="{C838A9BB-17A4-44DB-A45E-2BA8666C79ED}"/>
              </a:ext>
            </a:extLst>
          </p:cNvPr>
          <p:cNvPicPr>
            <a:picLocks noChangeAspect="1"/>
          </p:cNvPicPr>
          <p:nvPr/>
        </p:nvPicPr>
        <p:blipFill rotWithShape="1">
          <a:blip r:embed="rId3">
            <a:extLst>
              <a:ext uri="{28A0092B-C50C-407E-A947-70E740481C1C}">
                <a14:useLocalDpi xmlns:a14="http://schemas.microsoft.com/office/drawing/2010/main" val="0"/>
              </a:ext>
            </a:extLst>
          </a:blip>
          <a:srcRect r="53711" b="50000"/>
          <a:stretch/>
        </p:blipFill>
        <p:spPr>
          <a:xfrm>
            <a:off x="457200" y="1609061"/>
            <a:ext cx="1477899" cy="1332922"/>
          </a:xfrm>
          <a:prstGeom prst="rect">
            <a:avLst/>
          </a:prstGeom>
          <a:ln>
            <a:noFill/>
          </a:ln>
          <a:effectLst>
            <a:outerShdw blurRad="190500" algn="tl" rotWithShape="0">
              <a:srgbClr val="000000">
                <a:alpha val="70000"/>
              </a:srgbClr>
            </a:outerShdw>
          </a:effectLst>
        </p:spPr>
      </p:pic>
      <p:sp>
        <p:nvSpPr>
          <p:cNvPr id="5" name="Line">
            <a:extLst>
              <a:ext uri="{FF2B5EF4-FFF2-40B4-BE49-F238E27FC236}">
                <a16:creationId xmlns:a16="http://schemas.microsoft.com/office/drawing/2014/main" id="{1224F607-0B17-42FC-B41D-A91DC328B70C}"/>
              </a:ext>
            </a:extLst>
          </p:cNvPr>
          <p:cNvSpPr/>
          <p:nvPr/>
        </p:nvSpPr>
        <p:spPr>
          <a:xfrm flipV="1">
            <a:off x="1991931" y="2266121"/>
            <a:ext cx="490276" cy="9393"/>
          </a:xfrm>
          <a:prstGeom prst="line">
            <a:avLst/>
          </a:prstGeom>
          <a:ln w="50800">
            <a:solidFill>
              <a:srgbClr val="E52035"/>
            </a:solidFill>
            <a:tailEnd type="triangle"/>
          </a:ln>
        </p:spPr>
        <p:txBody>
          <a:bodyPr lIns="45718" tIns="45718" rIns="45718" bIns="45718"/>
          <a:lstStyle/>
          <a:p>
            <a:endParaRPr/>
          </a:p>
        </p:txBody>
      </p:sp>
      <p:pic>
        <p:nvPicPr>
          <p:cNvPr id="6" name="Picture 5" descr="A close up of a map&#10;&#10;Description automatically generated">
            <a:extLst>
              <a:ext uri="{FF2B5EF4-FFF2-40B4-BE49-F238E27FC236}">
                <a16:creationId xmlns:a16="http://schemas.microsoft.com/office/drawing/2014/main" id="{6F23ECA8-C52C-48D2-9D4A-611567BC66B5}"/>
              </a:ext>
            </a:extLst>
          </p:cNvPr>
          <p:cNvPicPr>
            <a:picLocks noChangeAspect="1"/>
          </p:cNvPicPr>
          <p:nvPr/>
        </p:nvPicPr>
        <p:blipFill rotWithShape="1">
          <a:blip r:embed="rId3">
            <a:extLst>
              <a:ext uri="{28A0092B-C50C-407E-A947-70E740481C1C}">
                <a14:useLocalDpi xmlns:a14="http://schemas.microsoft.com/office/drawing/2010/main" val="0"/>
              </a:ext>
            </a:extLst>
          </a:blip>
          <a:srcRect l="50928" r="830" b="51111"/>
          <a:stretch/>
        </p:blipFill>
        <p:spPr>
          <a:xfrm>
            <a:off x="2585823" y="1593380"/>
            <a:ext cx="1629955" cy="1397615"/>
          </a:xfrm>
          <a:prstGeom prst="rect">
            <a:avLst/>
          </a:prstGeom>
          <a:ln>
            <a:noFill/>
          </a:ln>
          <a:effectLst>
            <a:outerShdw blurRad="292100" dist="139700" dir="2700000" algn="tl" rotWithShape="0">
              <a:srgbClr val="333333">
                <a:alpha val="65000"/>
              </a:srgbClr>
            </a:outerShdw>
          </a:effectLst>
        </p:spPr>
      </p:pic>
      <p:pic>
        <p:nvPicPr>
          <p:cNvPr id="7" name="Picture 6" descr="A close up of a map&#10;&#10;Description automatically generated">
            <a:extLst>
              <a:ext uri="{FF2B5EF4-FFF2-40B4-BE49-F238E27FC236}">
                <a16:creationId xmlns:a16="http://schemas.microsoft.com/office/drawing/2014/main" id="{29D3CE30-C1B7-4A6A-966D-DB9CFEDC5EC7}"/>
              </a:ext>
            </a:extLst>
          </p:cNvPr>
          <p:cNvPicPr>
            <a:picLocks noChangeAspect="1"/>
          </p:cNvPicPr>
          <p:nvPr/>
        </p:nvPicPr>
        <p:blipFill rotWithShape="1">
          <a:blip r:embed="rId3">
            <a:extLst>
              <a:ext uri="{28A0092B-C50C-407E-A947-70E740481C1C}">
                <a14:useLocalDpi xmlns:a14="http://schemas.microsoft.com/office/drawing/2010/main" val="0"/>
              </a:ext>
            </a:extLst>
          </a:blip>
          <a:srcRect l="48145" t="55556" b="7778"/>
          <a:stretch/>
        </p:blipFill>
        <p:spPr>
          <a:xfrm>
            <a:off x="7182246" y="1670106"/>
            <a:ext cx="1852425" cy="1206120"/>
          </a:xfrm>
          <a:prstGeom prst="rect">
            <a:avLst/>
          </a:prstGeom>
        </p:spPr>
      </p:pic>
      <p:grpSp>
        <p:nvGrpSpPr>
          <p:cNvPr id="9" name="Group 8">
            <a:extLst>
              <a:ext uri="{FF2B5EF4-FFF2-40B4-BE49-F238E27FC236}">
                <a16:creationId xmlns:a16="http://schemas.microsoft.com/office/drawing/2014/main" id="{A2F29C98-63FA-41C3-9F6D-93B0C1166B4E}"/>
              </a:ext>
            </a:extLst>
          </p:cNvPr>
          <p:cNvGrpSpPr/>
          <p:nvPr/>
        </p:nvGrpSpPr>
        <p:grpSpPr>
          <a:xfrm>
            <a:off x="4955835" y="1663719"/>
            <a:ext cx="1466886" cy="1223591"/>
            <a:chOff x="6170595" y="4519822"/>
            <a:chExt cx="1964484" cy="1674364"/>
          </a:xfrm>
        </p:grpSpPr>
        <p:sp>
          <p:nvSpPr>
            <p:cNvPr id="10" name="Oval 9">
              <a:extLst>
                <a:ext uri="{FF2B5EF4-FFF2-40B4-BE49-F238E27FC236}">
                  <a16:creationId xmlns:a16="http://schemas.microsoft.com/office/drawing/2014/main" id="{95F3BD39-5792-426B-BFE6-E5939C39B904}"/>
                </a:ext>
              </a:extLst>
            </p:cNvPr>
            <p:cNvSpPr/>
            <p:nvPr/>
          </p:nvSpPr>
          <p:spPr>
            <a:xfrm>
              <a:off x="6170595" y="451982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1" name="Oval 10">
              <a:extLst>
                <a:ext uri="{FF2B5EF4-FFF2-40B4-BE49-F238E27FC236}">
                  <a16:creationId xmlns:a16="http://schemas.microsoft.com/office/drawing/2014/main" id="{65C7AFB0-97F5-46AE-8A33-553163337A6F}"/>
                </a:ext>
              </a:extLst>
            </p:cNvPr>
            <p:cNvSpPr/>
            <p:nvPr/>
          </p:nvSpPr>
          <p:spPr>
            <a:xfrm>
              <a:off x="6780195" y="451982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2" name="Oval 11">
              <a:extLst>
                <a:ext uri="{FF2B5EF4-FFF2-40B4-BE49-F238E27FC236}">
                  <a16:creationId xmlns:a16="http://schemas.microsoft.com/office/drawing/2014/main" id="{EBEBE4A2-BFBD-473D-B104-B522BC8EA520}"/>
                </a:ext>
              </a:extLst>
            </p:cNvPr>
            <p:cNvSpPr/>
            <p:nvPr/>
          </p:nvSpPr>
          <p:spPr>
            <a:xfrm>
              <a:off x="7374559" y="451982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3" name="Oval 12">
              <a:extLst>
                <a:ext uri="{FF2B5EF4-FFF2-40B4-BE49-F238E27FC236}">
                  <a16:creationId xmlns:a16="http://schemas.microsoft.com/office/drawing/2014/main" id="{F45E58EE-9141-473F-8EB4-80321DEE1D17}"/>
                </a:ext>
              </a:extLst>
            </p:cNvPr>
            <p:cNvSpPr/>
            <p:nvPr/>
          </p:nvSpPr>
          <p:spPr>
            <a:xfrm>
              <a:off x="7991398" y="452856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14" name="Straight Connector 13">
              <a:extLst>
                <a:ext uri="{FF2B5EF4-FFF2-40B4-BE49-F238E27FC236}">
                  <a16:creationId xmlns:a16="http://schemas.microsoft.com/office/drawing/2014/main" id="{D87FC281-ABE7-4463-9A51-58D563BE80CF}"/>
                </a:ext>
              </a:extLst>
            </p:cNvPr>
            <p:cNvCxnSpPr>
              <a:cxnSpLocks/>
              <a:stCxn id="10" idx="6"/>
              <a:endCxn id="11" idx="2"/>
            </p:cNvCxnSpPr>
            <p:nvPr/>
          </p:nvCxnSpPr>
          <p:spPr>
            <a:xfrm>
              <a:off x="6309360" y="4588402"/>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881A1CE-9C61-4711-9E57-EBD3069B2E6E}"/>
                </a:ext>
              </a:extLst>
            </p:cNvPr>
            <p:cNvCxnSpPr>
              <a:cxnSpLocks/>
            </p:cNvCxnSpPr>
            <p:nvPr/>
          </p:nvCxnSpPr>
          <p:spPr>
            <a:xfrm>
              <a:off x="6912353" y="458992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9193B8F-29E0-4719-BD79-8CEFF0FA6B7E}"/>
                </a:ext>
              </a:extLst>
            </p:cNvPr>
            <p:cNvCxnSpPr>
              <a:cxnSpLocks/>
            </p:cNvCxnSpPr>
            <p:nvPr/>
          </p:nvCxnSpPr>
          <p:spPr>
            <a:xfrm>
              <a:off x="7513324" y="4588402"/>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3DC1DFDF-BDE4-423A-BED1-1018859BFAC1}"/>
                </a:ext>
              </a:extLst>
            </p:cNvPr>
            <p:cNvSpPr/>
            <p:nvPr/>
          </p:nvSpPr>
          <p:spPr>
            <a:xfrm>
              <a:off x="6170595" y="502650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8" name="Oval 17">
              <a:extLst>
                <a:ext uri="{FF2B5EF4-FFF2-40B4-BE49-F238E27FC236}">
                  <a16:creationId xmlns:a16="http://schemas.microsoft.com/office/drawing/2014/main" id="{62533D97-5181-4D8A-97CA-C01AF2246887}"/>
                </a:ext>
              </a:extLst>
            </p:cNvPr>
            <p:cNvSpPr/>
            <p:nvPr/>
          </p:nvSpPr>
          <p:spPr>
            <a:xfrm>
              <a:off x="6780195" y="502650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19" name="Oval 18">
              <a:extLst>
                <a:ext uri="{FF2B5EF4-FFF2-40B4-BE49-F238E27FC236}">
                  <a16:creationId xmlns:a16="http://schemas.microsoft.com/office/drawing/2014/main" id="{73D3C3B2-93CC-4DE9-A421-97158E404119}"/>
                </a:ext>
              </a:extLst>
            </p:cNvPr>
            <p:cNvSpPr/>
            <p:nvPr/>
          </p:nvSpPr>
          <p:spPr>
            <a:xfrm>
              <a:off x="7374559" y="502650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20" name="Oval 19">
              <a:extLst>
                <a:ext uri="{FF2B5EF4-FFF2-40B4-BE49-F238E27FC236}">
                  <a16:creationId xmlns:a16="http://schemas.microsoft.com/office/drawing/2014/main" id="{58816D65-1131-48EE-B6B9-4C4E76598C75}"/>
                </a:ext>
              </a:extLst>
            </p:cNvPr>
            <p:cNvSpPr/>
            <p:nvPr/>
          </p:nvSpPr>
          <p:spPr>
            <a:xfrm>
              <a:off x="7991398" y="502614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21" name="Straight Connector 20">
              <a:extLst>
                <a:ext uri="{FF2B5EF4-FFF2-40B4-BE49-F238E27FC236}">
                  <a16:creationId xmlns:a16="http://schemas.microsoft.com/office/drawing/2014/main" id="{FF1C14AE-75D3-4738-AE49-4C87387F7473}"/>
                </a:ext>
              </a:extLst>
            </p:cNvPr>
            <p:cNvCxnSpPr>
              <a:cxnSpLocks/>
              <a:stCxn id="17" idx="6"/>
              <a:endCxn id="18" idx="2"/>
            </p:cNvCxnSpPr>
            <p:nvPr/>
          </p:nvCxnSpPr>
          <p:spPr>
            <a:xfrm>
              <a:off x="6309360" y="509508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CBDE153-A215-4681-BBCA-60FCBCD3A11F}"/>
                </a:ext>
              </a:extLst>
            </p:cNvPr>
            <p:cNvCxnSpPr>
              <a:cxnSpLocks/>
            </p:cNvCxnSpPr>
            <p:nvPr/>
          </p:nvCxnSpPr>
          <p:spPr>
            <a:xfrm>
              <a:off x="6912353" y="5096608"/>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9C2605C-1468-4510-A2CB-AF371D6D12D1}"/>
                </a:ext>
              </a:extLst>
            </p:cNvPr>
            <p:cNvCxnSpPr>
              <a:cxnSpLocks/>
            </p:cNvCxnSpPr>
            <p:nvPr/>
          </p:nvCxnSpPr>
          <p:spPr>
            <a:xfrm>
              <a:off x="7513324" y="509508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087A490-D606-4CA1-A58F-230E1D9DF426}"/>
                </a:ext>
              </a:extLst>
            </p:cNvPr>
            <p:cNvCxnSpPr>
              <a:cxnSpLocks/>
              <a:stCxn id="10" idx="4"/>
              <a:endCxn id="17" idx="0"/>
            </p:cNvCxnSpPr>
            <p:nvPr/>
          </p:nvCxnSpPr>
          <p:spPr>
            <a:xfrm>
              <a:off x="6239978" y="465698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B511D37-7F55-4116-969B-BE98B056F1CE}"/>
                </a:ext>
              </a:extLst>
            </p:cNvPr>
            <p:cNvCxnSpPr>
              <a:cxnSpLocks/>
              <a:stCxn id="11" idx="4"/>
              <a:endCxn id="18" idx="0"/>
            </p:cNvCxnSpPr>
            <p:nvPr/>
          </p:nvCxnSpPr>
          <p:spPr>
            <a:xfrm>
              <a:off x="6849578" y="465698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303C902-34DD-4EF8-9C07-6DEF06F90BE9}"/>
                </a:ext>
              </a:extLst>
            </p:cNvPr>
            <p:cNvCxnSpPr>
              <a:cxnSpLocks/>
              <a:stCxn id="12" idx="4"/>
              <a:endCxn id="19" idx="0"/>
            </p:cNvCxnSpPr>
            <p:nvPr/>
          </p:nvCxnSpPr>
          <p:spPr>
            <a:xfrm>
              <a:off x="7443942" y="465698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9FE8F8C-FDD7-4787-AC3D-255B0685576D}"/>
                </a:ext>
              </a:extLst>
            </p:cNvPr>
            <p:cNvCxnSpPr>
              <a:cxnSpLocks/>
              <a:stCxn id="13" idx="4"/>
              <a:endCxn id="20" idx="0"/>
            </p:cNvCxnSpPr>
            <p:nvPr/>
          </p:nvCxnSpPr>
          <p:spPr>
            <a:xfrm>
              <a:off x="8060781" y="4665722"/>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BA92AF48-0C43-4209-A6C3-DB5C0D8A6C3F}"/>
                </a:ext>
              </a:extLst>
            </p:cNvPr>
            <p:cNvSpPr/>
            <p:nvPr/>
          </p:nvSpPr>
          <p:spPr>
            <a:xfrm>
              <a:off x="6170595" y="552444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29" name="Oval 28">
              <a:extLst>
                <a:ext uri="{FF2B5EF4-FFF2-40B4-BE49-F238E27FC236}">
                  <a16:creationId xmlns:a16="http://schemas.microsoft.com/office/drawing/2014/main" id="{B11C48AB-1591-41BF-A34B-3821F1DC2428}"/>
                </a:ext>
              </a:extLst>
            </p:cNvPr>
            <p:cNvSpPr/>
            <p:nvPr/>
          </p:nvSpPr>
          <p:spPr>
            <a:xfrm>
              <a:off x="6780195" y="552444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30" name="Oval 29">
              <a:extLst>
                <a:ext uri="{FF2B5EF4-FFF2-40B4-BE49-F238E27FC236}">
                  <a16:creationId xmlns:a16="http://schemas.microsoft.com/office/drawing/2014/main" id="{8EF7257B-7B8E-41CB-930B-7D25B819D366}"/>
                </a:ext>
              </a:extLst>
            </p:cNvPr>
            <p:cNvSpPr/>
            <p:nvPr/>
          </p:nvSpPr>
          <p:spPr>
            <a:xfrm>
              <a:off x="7374559" y="552444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31" name="Oval 30">
              <a:extLst>
                <a:ext uri="{FF2B5EF4-FFF2-40B4-BE49-F238E27FC236}">
                  <a16:creationId xmlns:a16="http://schemas.microsoft.com/office/drawing/2014/main" id="{A0B9873B-8EA8-47E4-AB8F-2979FEA251A3}"/>
                </a:ext>
              </a:extLst>
            </p:cNvPr>
            <p:cNvSpPr/>
            <p:nvPr/>
          </p:nvSpPr>
          <p:spPr>
            <a:xfrm>
              <a:off x="7991398" y="552408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32" name="Straight Connector 31">
              <a:extLst>
                <a:ext uri="{FF2B5EF4-FFF2-40B4-BE49-F238E27FC236}">
                  <a16:creationId xmlns:a16="http://schemas.microsoft.com/office/drawing/2014/main" id="{A7DE7BAE-AC3C-4093-B7D2-69B245650AA0}"/>
                </a:ext>
              </a:extLst>
            </p:cNvPr>
            <p:cNvCxnSpPr>
              <a:cxnSpLocks/>
              <a:stCxn id="28" idx="6"/>
              <a:endCxn id="29" idx="2"/>
            </p:cNvCxnSpPr>
            <p:nvPr/>
          </p:nvCxnSpPr>
          <p:spPr>
            <a:xfrm>
              <a:off x="6309360" y="559302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422B000-6C53-420E-B681-069C163EDA59}"/>
                </a:ext>
              </a:extLst>
            </p:cNvPr>
            <p:cNvCxnSpPr>
              <a:cxnSpLocks/>
            </p:cNvCxnSpPr>
            <p:nvPr/>
          </p:nvCxnSpPr>
          <p:spPr>
            <a:xfrm>
              <a:off x="6912353" y="5594550"/>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22E6F05-D31B-4C57-A28E-18F0F3998827}"/>
                </a:ext>
              </a:extLst>
            </p:cNvPr>
            <p:cNvCxnSpPr>
              <a:cxnSpLocks/>
            </p:cNvCxnSpPr>
            <p:nvPr/>
          </p:nvCxnSpPr>
          <p:spPr>
            <a:xfrm>
              <a:off x="7513324" y="559302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92D9B1F-D9DF-4AF7-B5FD-AB7A12DBC513}"/>
                </a:ext>
              </a:extLst>
            </p:cNvPr>
            <p:cNvCxnSpPr>
              <a:cxnSpLocks/>
              <a:endCxn id="28" idx="0"/>
            </p:cNvCxnSpPr>
            <p:nvPr/>
          </p:nvCxnSpPr>
          <p:spPr>
            <a:xfrm>
              <a:off x="6239978" y="5154924"/>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E9A4F0E-08E7-41D7-8451-E5C89EE2F72C}"/>
                </a:ext>
              </a:extLst>
            </p:cNvPr>
            <p:cNvCxnSpPr>
              <a:cxnSpLocks/>
              <a:endCxn id="29" idx="0"/>
            </p:cNvCxnSpPr>
            <p:nvPr/>
          </p:nvCxnSpPr>
          <p:spPr>
            <a:xfrm>
              <a:off x="6849578" y="5154924"/>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50DFF52E-AF41-4268-A323-9157DEF1DA21}"/>
                </a:ext>
              </a:extLst>
            </p:cNvPr>
            <p:cNvCxnSpPr>
              <a:cxnSpLocks/>
              <a:endCxn id="30" idx="0"/>
            </p:cNvCxnSpPr>
            <p:nvPr/>
          </p:nvCxnSpPr>
          <p:spPr>
            <a:xfrm>
              <a:off x="7443942" y="5154924"/>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AF07F1B-437D-4F25-9EF4-37C39BD1A5BB}"/>
                </a:ext>
              </a:extLst>
            </p:cNvPr>
            <p:cNvCxnSpPr>
              <a:cxnSpLocks/>
              <a:endCxn id="31" idx="0"/>
            </p:cNvCxnSpPr>
            <p:nvPr/>
          </p:nvCxnSpPr>
          <p:spPr>
            <a:xfrm>
              <a:off x="8060781" y="5163664"/>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EBE7C8F5-D36C-422A-9166-96790FB3477A}"/>
                </a:ext>
              </a:extLst>
            </p:cNvPr>
            <p:cNvSpPr/>
            <p:nvPr/>
          </p:nvSpPr>
          <p:spPr>
            <a:xfrm>
              <a:off x="6175511" y="604828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40" name="Oval 39">
              <a:extLst>
                <a:ext uri="{FF2B5EF4-FFF2-40B4-BE49-F238E27FC236}">
                  <a16:creationId xmlns:a16="http://schemas.microsoft.com/office/drawing/2014/main" id="{878C094E-C3DE-470B-B597-B0120E54921F}"/>
                </a:ext>
              </a:extLst>
            </p:cNvPr>
            <p:cNvSpPr/>
            <p:nvPr/>
          </p:nvSpPr>
          <p:spPr>
            <a:xfrm>
              <a:off x="6785111" y="604828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41" name="Oval 40">
              <a:extLst>
                <a:ext uri="{FF2B5EF4-FFF2-40B4-BE49-F238E27FC236}">
                  <a16:creationId xmlns:a16="http://schemas.microsoft.com/office/drawing/2014/main" id="{650E6CF7-8BE2-44B1-87CB-62ECCA5FE52F}"/>
                </a:ext>
              </a:extLst>
            </p:cNvPr>
            <p:cNvSpPr/>
            <p:nvPr/>
          </p:nvSpPr>
          <p:spPr>
            <a:xfrm>
              <a:off x="7379475" y="604828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sp>
          <p:nvSpPr>
            <p:cNvPr id="42" name="Oval 41">
              <a:extLst>
                <a:ext uri="{FF2B5EF4-FFF2-40B4-BE49-F238E27FC236}">
                  <a16:creationId xmlns:a16="http://schemas.microsoft.com/office/drawing/2014/main" id="{951519F1-58EC-45A5-BADA-DFAE5FA3F540}"/>
                </a:ext>
              </a:extLst>
            </p:cNvPr>
            <p:cNvSpPr/>
            <p:nvPr/>
          </p:nvSpPr>
          <p:spPr>
            <a:xfrm>
              <a:off x="7996314" y="6057026"/>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cxnSp>
          <p:nvCxnSpPr>
            <p:cNvPr id="43" name="Straight Connector 42">
              <a:extLst>
                <a:ext uri="{FF2B5EF4-FFF2-40B4-BE49-F238E27FC236}">
                  <a16:creationId xmlns:a16="http://schemas.microsoft.com/office/drawing/2014/main" id="{03AA9881-1425-418D-9EAB-CAC240C5907B}"/>
                </a:ext>
              </a:extLst>
            </p:cNvPr>
            <p:cNvCxnSpPr>
              <a:cxnSpLocks/>
              <a:stCxn id="39" idx="6"/>
              <a:endCxn id="40" idx="2"/>
            </p:cNvCxnSpPr>
            <p:nvPr/>
          </p:nvCxnSpPr>
          <p:spPr>
            <a:xfrm>
              <a:off x="6314276" y="611686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7CE18FE-AA6A-4971-801D-A721D56A4DC2}"/>
                </a:ext>
              </a:extLst>
            </p:cNvPr>
            <p:cNvCxnSpPr>
              <a:cxnSpLocks/>
            </p:cNvCxnSpPr>
            <p:nvPr/>
          </p:nvCxnSpPr>
          <p:spPr>
            <a:xfrm>
              <a:off x="6917269" y="6118390"/>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4225F77-5836-4986-91EA-2F09D525176A}"/>
                </a:ext>
              </a:extLst>
            </p:cNvPr>
            <p:cNvCxnSpPr>
              <a:cxnSpLocks/>
            </p:cNvCxnSpPr>
            <p:nvPr/>
          </p:nvCxnSpPr>
          <p:spPr>
            <a:xfrm>
              <a:off x="7518240" y="611686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6BC0A28-4B89-4D18-AF6F-7F113DCCD65F}"/>
                </a:ext>
              </a:extLst>
            </p:cNvPr>
            <p:cNvCxnSpPr>
              <a:cxnSpLocks/>
            </p:cNvCxnSpPr>
            <p:nvPr/>
          </p:nvCxnSpPr>
          <p:spPr>
            <a:xfrm>
              <a:off x="6239977" y="5674555"/>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BAFCD26-B26C-422A-9ECF-54FC32DC0C67}"/>
                </a:ext>
              </a:extLst>
            </p:cNvPr>
            <p:cNvCxnSpPr>
              <a:cxnSpLocks/>
            </p:cNvCxnSpPr>
            <p:nvPr/>
          </p:nvCxnSpPr>
          <p:spPr>
            <a:xfrm>
              <a:off x="6849578" y="5661244"/>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0A64288-A8FD-4DA4-A566-8B4F8464991D}"/>
                </a:ext>
              </a:extLst>
            </p:cNvPr>
            <p:cNvCxnSpPr>
              <a:cxnSpLocks/>
            </p:cNvCxnSpPr>
            <p:nvPr/>
          </p:nvCxnSpPr>
          <p:spPr>
            <a:xfrm>
              <a:off x="7443942" y="5687504"/>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1083FA-7F4D-4674-ABF2-7DDDE6CF04EC}"/>
                </a:ext>
              </a:extLst>
            </p:cNvPr>
            <p:cNvCxnSpPr>
              <a:cxnSpLocks/>
            </p:cNvCxnSpPr>
            <p:nvPr/>
          </p:nvCxnSpPr>
          <p:spPr>
            <a:xfrm>
              <a:off x="8060780" y="5687504"/>
              <a:ext cx="0" cy="369522"/>
            </a:xfrm>
            <a:prstGeom prst="line">
              <a:avLst/>
            </a:prstGeom>
            <a:ln w="28575"/>
          </p:spPr>
          <p:style>
            <a:lnRef idx="1">
              <a:schemeClr val="dk1"/>
            </a:lnRef>
            <a:fillRef idx="0">
              <a:schemeClr val="dk1"/>
            </a:fillRef>
            <a:effectRef idx="0">
              <a:schemeClr val="dk1"/>
            </a:effectRef>
            <a:fontRef idx="minor">
              <a:schemeClr val="tx1"/>
            </a:fontRef>
          </p:style>
        </p:cxnSp>
      </p:grpSp>
      <p:sp>
        <p:nvSpPr>
          <p:cNvPr id="50" name="Line">
            <a:extLst>
              <a:ext uri="{FF2B5EF4-FFF2-40B4-BE49-F238E27FC236}">
                <a16:creationId xmlns:a16="http://schemas.microsoft.com/office/drawing/2014/main" id="{F85E7850-5862-405B-BFD6-20D91DCBDE9E}"/>
              </a:ext>
            </a:extLst>
          </p:cNvPr>
          <p:cNvSpPr/>
          <p:nvPr/>
        </p:nvSpPr>
        <p:spPr>
          <a:xfrm flipV="1">
            <a:off x="4340668" y="2292187"/>
            <a:ext cx="490276" cy="9393"/>
          </a:xfrm>
          <a:prstGeom prst="line">
            <a:avLst/>
          </a:prstGeom>
          <a:ln w="50800">
            <a:solidFill>
              <a:srgbClr val="E52035"/>
            </a:solidFill>
            <a:tailEnd type="triangle"/>
          </a:ln>
        </p:spPr>
        <p:txBody>
          <a:bodyPr lIns="45718" tIns="45718" rIns="45718" bIns="45718"/>
          <a:lstStyle/>
          <a:p>
            <a:endParaRPr/>
          </a:p>
        </p:txBody>
      </p:sp>
      <p:sp>
        <p:nvSpPr>
          <p:cNvPr id="51" name="Line">
            <a:extLst>
              <a:ext uri="{FF2B5EF4-FFF2-40B4-BE49-F238E27FC236}">
                <a16:creationId xmlns:a16="http://schemas.microsoft.com/office/drawing/2014/main" id="{405B852A-9233-44B2-BEA1-054ED2875A02}"/>
              </a:ext>
            </a:extLst>
          </p:cNvPr>
          <p:cNvSpPr/>
          <p:nvPr/>
        </p:nvSpPr>
        <p:spPr>
          <a:xfrm flipV="1">
            <a:off x="6576777" y="2275513"/>
            <a:ext cx="460122" cy="4696"/>
          </a:xfrm>
          <a:prstGeom prst="line">
            <a:avLst/>
          </a:prstGeom>
          <a:ln w="50800">
            <a:solidFill>
              <a:srgbClr val="E52035"/>
            </a:solidFill>
            <a:tailEnd type="triangle"/>
          </a:ln>
        </p:spPr>
        <p:txBody>
          <a:bodyPr lIns="45718" tIns="45718" rIns="45718" bIns="45718"/>
          <a:lstStyle/>
          <a:p>
            <a:endParaRPr/>
          </a:p>
        </p:txBody>
      </p:sp>
      <p:sp>
        <p:nvSpPr>
          <p:cNvPr id="52" name="TextBox 51">
            <a:extLst>
              <a:ext uri="{FF2B5EF4-FFF2-40B4-BE49-F238E27FC236}">
                <a16:creationId xmlns:a16="http://schemas.microsoft.com/office/drawing/2014/main" id="{1003AE39-51F0-4CB2-9AD0-98EADFD9122F}"/>
              </a:ext>
            </a:extLst>
          </p:cNvPr>
          <p:cNvSpPr txBox="1"/>
          <p:nvPr/>
        </p:nvSpPr>
        <p:spPr>
          <a:xfrm>
            <a:off x="515648" y="4187567"/>
            <a:ext cx="3700130" cy="1815882"/>
          </a:xfrm>
          <a:prstGeom prst="rect">
            <a:avLst/>
          </a:prstGeom>
          <a:noFill/>
        </p:spPr>
        <p:txBody>
          <a:bodyPr wrap="square" rtlCol="0">
            <a:spAutoFit/>
          </a:bodyPr>
          <a:lstStyle/>
          <a:p>
            <a:pPr algn="ctr"/>
            <a:r>
              <a:rPr lang="en-US" sz="2800" dirty="0">
                <a:latin typeface="+mj-lt"/>
              </a:rPr>
              <a:t>performed statistical analysis to distinguish geographical to semantic proximity </a:t>
            </a:r>
            <a:endParaRPr lang="en-US" sz="3200" dirty="0"/>
          </a:p>
        </p:txBody>
      </p:sp>
      <p:sp>
        <p:nvSpPr>
          <p:cNvPr id="53" name="TextBox 52">
            <a:extLst>
              <a:ext uri="{FF2B5EF4-FFF2-40B4-BE49-F238E27FC236}">
                <a16:creationId xmlns:a16="http://schemas.microsoft.com/office/drawing/2014/main" id="{B5CD4BD9-C5FF-4BD4-BF2D-956CF80383D0}"/>
              </a:ext>
            </a:extLst>
          </p:cNvPr>
          <p:cNvSpPr txBox="1"/>
          <p:nvPr/>
        </p:nvSpPr>
        <p:spPr>
          <a:xfrm>
            <a:off x="5235238" y="4410005"/>
            <a:ext cx="3700130" cy="1323439"/>
          </a:xfrm>
          <a:prstGeom prst="rect">
            <a:avLst/>
          </a:prstGeom>
          <a:noFill/>
        </p:spPr>
        <p:txBody>
          <a:bodyPr wrap="square" rtlCol="0">
            <a:spAutoFit/>
          </a:bodyPr>
          <a:lstStyle/>
          <a:p>
            <a:pPr algn="ctr"/>
            <a:r>
              <a:rPr lang="en-US" sz="1600" b="1" dirty="0"/>
              <a:t>[IEEE Mobile Data Management 2020] “</a:t>
            </a:r>
            <a:r>
              <a:rPr lang="en-US" sz="1600" b="1" dirty="0">
                <a:solidFill>
                  <a:srgbClr val="C00000"/>
                </a:solidFill>
              </a:rPr>
              <a:t>Learning Semantic Relationships of Geographical Areas based on Trajectories.” </a:t>
            </a:r>
            <a:r>
              <a:rPr lang="en-US" sz="1600" dirty="0"/>
              <a:t>Saim Mehmood, Manos Papagelis.</a:t>
            </a:r>
          </a:p>
        </p:txBody>
      </p:sp>
    </p:spTree>
    <p:extLst>
      <p:ext uri="{BB962C8B-B14F-4D97-AF65-F5344CB8AC3E}">
        <p14:creationId xmlns:p14="http://schemas.microsoft.com/office/powerpoint/2010/main" val="16994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0" grpId="0" animBg="1"/>
      <p:bldP spid="51" grpId="0" animBg="1"/>
      <p:bldP spid="52" grpId="0"/>
      <p:bldP spid="5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866E-A5F6-485C-8BEF-68FE84B017DB}"/>
              </a:ext>
            </a:extLst>
          </p:cNvPr>
          <p:cNvSpPr>
            <a:spLocks noGrp="1"/>
          </p:cNvSpPr>
          <p:nvPr>
            <p:ph type="title"/>
          </p:nvPr>
        </p:nvSpPr>
        <p:spPr/>
        <p:txBody>
          <a:bodyPr/>
          <a:lstStyle/>
          <a:p>
            <a:r>
              <a:rPr lang="en-US" dirty="0"/>
              <a:t>References</a:t>
            </a:r>
          </a:p>
        </p:txBody>
      </p:sp>
      <p:sp>
        <p:nvSpPr>
          <p:cNvPr id="4" name="TextBox 3">
            <a:extLst>
              <a:ext uri="{FF2B5EF4-FFF2-40B4-BE49-F238E27FC236}">
                <a16:creationId xmlns:a16="http://schemas.microsoft.com/office/drawing/2014/main" id="{5C9044E7-3437-4098-8F5B-1534DAEB1D09}"/>
              </a:ext>
            </a:extLst>
          </p:cNvPr>
          <p:cNvSpPr txBox="1"/>
          <p:nvPr/>
        </p:nvSpPr>
        <p:spPr>
          <a:xfrm>
            <a:off x="457200" y="1206738"/>
            <a:ext cx="8382000" cy="4616648"/>
          </a:xfrm>
          <a:prstGeom prst="rect">
            <a:avLst/>
          </a:prstGeom>
          <a:noFill/>
        </p:spPr>
        <p:txBody>
          <a:bodyPr wrap="square" rtlCol="0">
            <a:spAutoFit/>
          </a:bodyPr>
          <a:lstStyle/>
          <a:p>
            <a:endParaRPr lang="en-US" sz="1400" dirty="0"/>
          </a:p>
          <a:p>
            <a:r>
              <a:rPr lang="en-US" sz="1400" b="1" dirty="0"/>
              <a:t>[Proceedings of the 25th ACM SIGKDD, 2019]</a:t>
            </a:r>
            <a:r>
              <a:rPr lang="en-US" sz="1400" dirty="0"/>
              <a:t> “Predicting dynamic embedding trajectory in temporal interaction networks,” S. Kumar, X. Zhang, and J. </a:t>
            </a:r>
            <a:r>
              <a:rPr lang="en-US" sz="1400" dirty="0" err="1"/>
              <a:t>Leskovec</a:t>
            </a:r>
            <a:r>
              <a:rPr lang="en-US" sz="1400" dirty="0"/>
              <a:t>, pp. 1269–1278.</a:t>
            </a:r>
          </a:p>
          <a:p>
            <a:endParaRPr lang="en-US" sz="1400" b="1" dirty="0"/>
          </a:p>
          <a:p>
            <a:endParaRPr lang="en-US" sz="1400" b="1" dirty="0"/>
          </a:p>
          <a:p>
            <a:r>
              <a:rPr lang="en-US" sz="1400" b="1" dirty="0"/>
              <a:t>[IEEE 5</a:t>
            </a:r>
            <a:r>
              <a:rPr lang="en-US" sz="1400" b="1" baseline="30000" dirty="0"/>
              <a:t>th</a:t>
            </a:r>
            <a:r>
              <a:rPr lang="en-US" sz="1400" b="1" dirty="0"/>
              <a:t> International Conference on DSAA 2018] </a:t>
            </a:r>
            <a:r>
              <a:rPr lang="en-US" sz="1400" dirty="0"/>
              <a:t>“Recommendation of Points-of-Interest Using Graph Embeddings”, G. </a:t>
            </a:r>
            <a:r>
              <a:rPr lang="en-US" sz="1400" dirty="0" err="1"/>
              <a:t>Christoforidis</a:t>
            </a:r>
            <a:r>
              <a:rPr lang="en-US" sz="1400" dirty="0"/>
              <a:t>, P. Kefalas, A. Papadopoulos, Y. </a:t>
            </a:r>
            <a:r>
              <a:rPr lang="en-US" sz="1400" dirty="0" err="1"/>
              <a:t>Manolopoulos</a:t>
            </a:r>
            <a:r>
              <a:rPr lang="en-US" sz="1400" dirty="0"/>
              <a:t>.</a:t>
            </a:r>
            <a:endParaRPr lang="en-US" sz="1400" b="1" dirty="0"/>
          </a:p>
          <a:p>
            <a:endParaRPr lang="en-US" sz="1400" b="1" dirty="0"/>
          </a:p>
          <a:p>
            <a:endParaRPr lang="en-US" sz="1400" b="1" dirty="0"/>
          </a:p>
          <a:p>
            <a:r>
              <a:rPr lang="en-US" sz="1400" b="1" dirty="0"/>
              <a:t>[Proceedings of the 23rd ACM SIGKDD 2017]</a:t>
            </a:r>
            <a:r>
              <a:rPr lang="en-US" sz="1400" dirty="0"/>
              <a:t> “Planning bike lanes based on sharing-bikes’ trajectories,” J. Bao, T. He, S. </a:t>
            </a:r>
            <a:r>
              <a:rPr lang="en-US" sz="1400" dirty="0" err="1"/>
              <a:t>Ruan</a:t>
            </a:r>
            <a:r>
              <a:rPr lang="en-US" sz="1400" dirty="0"/>
              <a:t>, Y. Li, and Y. Zheng, pp. 1377–1386.</a:t>
            </a:r>
          </a:p>
          <a:p>
            <a:endParaRPr lang="en-US" sz="1400" b="1" dirty="0"/>
          </a:p>
          <a:p>
            <a:endParaRPr lang="en-US" sz="1400" b="1" dirty="0"/>
          </a:p>
          <a:p>
            <a:r>
              <a:rPr lang="en-US" sz="1400" b="1" dirty="0"/>
              <a:t>[25th ACM International on Conference on Information and Knowledge Management 2016]</a:t>
            </a:r>
            <a:r>
              <a:rPr lang="en-US" sz="1400" dirty="0"/>
              <a:t> “Learning graph-based poi embedding for location-based recommendation,” M. </a:t>
            </a:r>
            <a:r>
              <a:rPr lang="en-US" sz="1400" dirty="0" err="1"/>
              <a:t>Xie</a:t>
            </a:r>
            <a:r>
              <a:rPr lang="en-US" sz="1400" dirty="0"/>
              <a:t>, H. Yin, H. Wang, F. Xu, W. Chen, and S. Wang, pp. 15–24.</a:t>
            </a:r>
            <a:endParaRPr lang="en-US" sz="1400" b="1" dirty="0"/>
          </a:p>
          <a:p>
            <a:endParaRPr lang="en-US" sz="1400" b="1" dirty="0"/>
          </a:p>
          <a:p>
            <a:endParaRPr lang="en-US" sz="1400" b="1" dirty="0"/>
          </a:p>
          <a:p>
            <a:r>
              <a:rPr lang="en-US" sz="1400" b="1" dirty="0"/>
              <a:t>[ACM Transactions on Intelligent Systems and Technology 2015] “</a:t>
            </a:r>
            <a:r>
              <a:rPr lang="en-US" sz="1400" dirty="0"/>
              <a:t>Trajectory data mining: an overview,” Y. Zheng, vol. 6, no. 3, p. 29, 2015.</a:t>
            </a:r>
            <a:br>
              <a:rPr lang="en-US" sz="1400" dirty="0"/>
            </a:br>
            <a:endParaRPr lang="en-US" sz="1400" dirty="0"/>
          </a:p>
        </p:txBody>
      </p:sp>
      <p:sp>
        <p:nvSpPr>
          <p:cNvPr id="3" name="Slide Number Placeholder 2">
            <a:extLst>
              <a:ext uri="{FF2B5EF4-FFF2-40B4-BE49-F238E27FC236}">
                <a16:creationId xmlns:a16="http://schemas.microsoft.com/office/drawing/2014/main" id="{02DB5369-C692-4D9A-ADC1-334BC1CB3DA7}"/>
              </a:ext>
            </a:extLst>
          </p:cNvPr>
          <p:cNvSpPr>
            <a:spLocks noGrp="1"/>
          </p:cNvSpPr>
          <p:nvPr>
            <p:ph type="sldNum" sz="quarter" idx="12"/>
          </p:nvPr>
        </p:nvSpPr>
        <p:spPr/>
        <p:txBody>
          <a:bodyPr/>
          <a:lstStyle/>
          <a:p>
            <a:fld id="{5F74FEF4-47FE-43C0-8A34-2652E10A11F5}" type="slidenum">
              <a:rPr lang="en-US" smtClean="0"/>
              <a:pPr/>
              <a:t>56</a:t>
            </a:fld>
            <a:endParaRPr lang="en-US"/>
          </a:p>
        </p:txBody>
      </p:sp>
    </p:spTree>
    <p:extLst>
      <p:ext uri="{BB962C8B-B14F-4D97-AF65-F5344CB8AC3E}">
        <p14:creationId xmlns:p14="http://schemas.microsoft.com/office/powerpoint/2010/main" val="1826435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2196-D15A-4E40-8C3D-872AE7684049}"/>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BEEA49B4-826E-42FD-9EA4-32F27733C9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2660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703C-B5B0-4CA1-A2C5-66D567015A7C}"/>
              </a:ext>
            </a:extLst>
          </p:cNvPr>
          <p:cNvSpPr>
            <a:spLocks noGrp="1"/>
          </p:cNvSpPr>
          <p:nvPr>
            <p:ph type="title"/>
          </p:nvPr>
        </p:nvSpPr>
        <p:spPr/>
        <p:txBody>
          <a:bodyPr/>
          <a:lstStyle/>
          <a:p>
            <a:r>
              <a:rPr lang="en-US" dirty="0"/>
              <a:t>Trajectory Applications</a:t>
            </a:r>
          </a:p>
        </p:txBody>
      </p:sp>
      <p:sp>
        <p:nvSpPr>
          <p:cNvPr id="3" name="Slide Number Placeholder 2">
            <a:extLst>
              <a:ext uri="{FF2B5EF4-FFF2-40B4-BE49-F238E27FC236}">
                <a16:creationId xmlns:a16="http://schemas.microsoft.com/office/drawing/2014/main" id="{318BD3EA-5F7F-459F-8AB8-2B4A8B64A648}"/>
              </a:ext>
            </a:extLst>
          </p:cNvPr>
          <p:cNvSpPr>
            <a:spLocks noGrp="1"/>
          </p:cNvSpPr>
          <p:nvPr>
            <p:ph type="sldNum" sz="quarter" idx="12"/>
          </p:nvPr>
        </p:nvSpPr>
        <p:spPr/>
        <p:txBody>
          <a:bodyPr/>
          <a:lstStyle/>
          <a:p>
            <a:fld id="{5F74FEF4-47FE-43C0-8A34-2652E10A11F5}" type="slidenum">
              <a:rPr lang="en-US" smtClean="0"/>
              <a:pPr/>
              <a:t>6</a:t>
            </a:fld>
            <a:endParaRPr lang="en-US"/>
          </a:p>
        </p:txBody>
      </p:sp>
      <p:pic>
        <p:nvPicPr>
          <p:cNvPr id="4" name="Picture 3" descr="A close up of a person&#10;&#10;Description automatically generated">
            <a:extLst>
              <a:ext uri="{FF2B5EF4-FFF2-40B4-BE49-F238E27FC236}">
                <a16:creationId xmlns:a16="http://schemas.microsoft.com/office/drawing/2014/main" id="{531D1758-7EAF-4168-BA0B-BC596B1D5A59}"/>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1315571" y="1374691"/>
            <a:ext cx="1676400" cy="2132999"/>
          </a:xfrm>
          <a:prstGeom prst="rect">
            <a:avLst/>
          </a:prstGeom>
        </p:spPr>
      </p:pic>
      <p:sp>
        <p:nvSpPr>
          <p:cNvPr id="5" name="Title 1">
            <a:extLst>
              <a:ext uri="{FF2B5EF4-FFF2-40B4-BE49-F238E27FC236}">
                <a16:creationId xmlns:a16="http://schemas.microsoft.com/office/drawing/2014/main" id="{5EF13BBC-4C1D-4BEB-9BE3-40F8E648FE21}"/>
              </a:ext>
            </a:extLst>
          </p:cNvPr>
          <p:cNvSpPr txBox="1">
            <a:spLocks/>
          </p:cNvSpPr>
          <p:nvPr/>
        </p:nvSpPr>
        <p:spPr>
          <a:xfrm>
            <a:off x="1315571" y="3533495"/>
            <a:ext cx="2362200" cy="748937"/>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cs typeface="Arial" panose="020B0604020202020204" pitchFamily="34" charset="0"/>
              </a:rPr>
              <a:t>human mobility understanding</a:t>
            </a:r>
          </a:p>
        </p:txBody>
      </p:sp>
      <p:pic>
        <p:nvPicPr>
          <p:cNvPr id="6" name="Picture 5" descr="A picture containing drawing&#10;&#10;Description automatically generated">
            <a:extLst>
              <a:ext uri="{FF2B5EF4-FFF2-40B4-BE49-F238E27FC236}">
                <a16:creationId xmlns:a16="http://schemas.microsoft.com/office/drawing/2014/main" id="{55440FD2-AE51-4038-BCD2-FF8CA4E53A33}"/>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5014799" y="1466503"/>
            <a:ext cx="2971800" cy="1643974"/>
          </a:xfrm>
          <a:prstGeom prst="rect">
            <a:avLst/>
          </a:prstGeom>
        </p:spPr>
      </p:pic>
      <p:pic>
        <p:nvPicPr>
          <p:cNvPr id="7" name="Picture 6" descr="A picture containing table, man, cake, display&#10;&#10;Description automatically generated">
            <a:extLst>
              <a:ext uri="{FF2B5EF4-FFF2-40B4-BE49-F238E27FC236}">
                <a16:creationId xmlns:a16="http://schemas.microsoft.com/office/drawing/2014/main" id="{BD5CEC27-BC64-4A7F-BC00-082270050D76}"/>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697125" y="4614871"/>
            <a:ext cx="4343400" cy="1371600"/>
          </a:xfrm>
          <a:prstGeom prst="rect">
            <a:avLst/>
          </a:prstGeom>
        </p:spPr>
      </p:pic>
      <p:sp>
        <p:nvSpPr>
          <p:cNvPr id="8" name="Title 1">
            <a:extLst>
              <a:ext uri="{FF2B5EF4-FFF2-40B4-BE49-F238E27FC236}">
                <a16:creationId xmlns:a16="http://schemas.microsoft.com/office/drawing/2014/main" id="{B9575B9E-0E64-4D83-8252-5F227B5BCBCB}"/>
              </a:ext>
            </a:extLst>
          </p:cNvPr>
          <p:cNvSpPr txBox="1">
            <a:spLocks/>
          </p:cNvSpPr>
          <p:nvPr/>
        </p:nvSpPr>
        <p:spPr>
          <a:xfrm>
            <a:off x="5014799" y="3533495"/>
            <a:ext cx="3789829" cy="645478"/>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cs typeface="Arial" panose="020B0604020202020204" pitchFamily="34" charset="0"/>
              </a:rPr>
              <a:t>healthcare (detecting change in gait pattern of seniors)</a:t>
            </a:r>
          </a:p>
        </p:txBody>
      </p:sp>
      <p:sp>
        <p:nvSpPr>
          <p:cNvPr id="9" name="Title 1">
            <a:extLst>
              <a:ext uri="{FF2B5EF4-FFF2-40B4-BE49-F238E27FC236}">
                <a16:creationId xmlns:a16="http://schemas.microsoft.com/office/drawing/2014/main" id="{E561A56A-38C0-4846-B8D9-2E29FCCE343B}"/>
              </a:ext>
            </a:extLst>
          </p:cNvPr>
          <p:cNvSpPr txBox="1">
            <a:spLocks/>
          </p:cNvSpPr>
          <p:nvPr/>
        </p:nvSpPr>
        <p:spPr>
          <a:xfrm>
            <a:off x="1164265" y="5883012"/>
            <a:ext cx="8305800" cy="533400"/>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cs typeface="Arial" panose="020B0604020202020204" pitchFamily="34" charset="0"/>
              </a:rPr>
              <a:t>location-based services (e.g., recommendation of points-of-interest) </a:t>
            </a:r>
          </a:p>
        </p:txBody>
      </p:sp>
    </p:spTree>
    <p:extLst>
      <p:ext uri="{BB962C8B-B14F-4D97-AF65-F5344CB8AC3E}">
        <p14:creationId xmlns:p14="http://schemas.microsoft.com/office/powerpoint/2010/main" val="8140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693F-4440-49F8-9F63-6B6C329EBA87}"/>
              </a:ext>
            </a:extLst>
          </p:cNvPr>
          <p:cNvSpPr>
            <a:spLocks noGrp="1"/>
          </p:cNvSpPr>
          <p:nvPr>
            <p:ph type="title"/>
          </p:nvPr>
        </p:nvSpPr>
        <p:spPr/>
        <p:txBody>
          <a:bodyPr/>
          <a:lstStyle/>
          <a:p>
            <a:r>
              <a:rPr lang="en-US"/>
              <a:t>Research Questions</a:t>
            </a:r>
          </a:p>
        </p:txBody>
      </p:sp>
      <p:sp>
        <p:nvSpPr>
          <p:cNvPr id="3" name="Text Placeholder 2">
            <a:extLst>
              <a:ext uri="{FF2B5EF4-FFF2-40B4-BE49-F238E27FC236}">
                <a16:creationId xmlns:a16="http://schemas.microsoft.com/office/drawing/2014/main" id="{309ABFE2-F6AC-4743-9977-366E260829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896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DC1B-9172-4541-821B-9E1B956694F7}"/>
              </a:ext>
            </a:extLst>
          </p:cNvPr>
          <p:cNvSpPr>
            <a:spLocks noGrp="1"/>
          </p:cNvSpPr>
          <p:nvPr>
            <p:ph type="title"/>
          </p:nvPr>
        </p:nvSpPr>
        <p:spPr>
          <a:xfrm>
            <a:off x="457200" y="385192"/>
            <a:ext cx="8103997" cy="1062607"/>
          </a:xfrm>
        </p:spPr>
        <p:txBody>
          <a:bodyPr/>
          <a:lstStyle/>
          <a:p>
            <a:r>
              <a:rPr lang="en-US" dirty="0"/>
              <a:t>Research Question I</a:t>
            </a:r>
          </a:p>
        </p:txBody>
      </p:sp>
      <p:pic>
        <p:nvPicPr>
          <p:cNvPr id="4" name="Picture 3" descr="A picture containing text, map&#10;&#10;Description automatically generated">
            <a:extLst>
              <a:ext uri="{FF2B5EF4-FFF2-40B4-BE49-F238E27FC236}">
                <a16:creationId xmlns:a16="http://schemas.microsoft.com/office/drawing/2014/main" id="{47E2BAB0-4512-4A86-9685-DE1DEE7AA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939" y="1513329"/>
            <a:ext cx="5749237" cy="4241856"/>
          </a:xfrm>
          <a:prstGeom prst="rect">
            <a:avLst/>
          </a:prstGeom>
        </p:spPr>
      </p:pic>
      <p:sp>
        <p:nvSpPr>
          <p:cNvPr id="5" name="TextBox 4">
            <a:extLst>
              <a:ext uri="{FF2B5EF4-FFF2-40B4-BE49-F238E27FC236}">
                <a16:creationId xmlns:a16="http://schemas.microsoft.com/office/drawing/2014/main" id="{54B5130F-C6A0-498D-93B5-4D7D61CABC9F}"/>
              </a:ext>
            </a:extLst>
          </p:cNvPr>
          <p:cNvSpPr txBox="1"/>
          <p:nvPr/>
        </p:nvSpPr>
        <p:spPr>
          <a:xfrm>
            <a:off x="1825939" y="5942213"/>
            <a:ext cx="8030566" cy="400110"/>
          </a:xfrm>
          <a:prstGeom prst="rect">
            <a:avLst/>
          </a:prstGeom>
          <a:noFill/>
        </p:spPr>
        <p:txBody>
          <a:bodyPr wrap="square" rtlCol="0">
            <a:spAutoFit/>
          </a:bodyPr>
          <a:lstStyle/>
          <a:p>
            <a:r>
              <a:rPr lang="en-US" sz="2000" dirty="0">
                <a:latin typeface="+mj-lt"/>
              </a:rPr>
              <a:t>How people </a:t>
            </a:r>
            <a:r>
              <a:rPr lang="en-US" sz="2000" dirty="0">
                <a:solidFill>
                  <a:srgbClr val="C00000"/>
                </a:solidFill>
                <a:latin typeface="+mj-lt"/>
              </a:rPr>
              <a:t>perceive</a:t>
            </a:r>
            <a:r>
              <a:rPr lang="en-US" sz="2000" dirty="0">
                <a:latin typeface="+mj-lt"/>
              </a:rPr>
              <a:t> different areas of their city?</a:t>
            </a:r>
          </a:p>
        </p:txBody>
      </p:sp>
      <p:sp>
        <p:nvSpPr>
          <p:cNvPr id="6" name="Rectangle 5">
            <a:extLst>
              <a:ext uri="{FF2B5EF4-FFF2-40B4-BE49-F238E27FC236}">
                <a16:creationId xmlns:a16="http://schemas.microsoft.com/office/drawing/2014/main" id="{68013DDB-8382-44CD-B7D1-D1E24929A5A7}"/>
              </a:ext>
            </a:extLst>
          </p:cNvPr>
          <p:cNvSpPr/>
          <p:nvPr/>
        </p:nvSpPr>
        <p:spPr>
          <a:xfrm>
            <a:off x="3657600" y="231200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7" name="Rectangle 6">
            <a:extLst>
              <a:ext uri="{FF2B5EF4-FFF2-40B4-BE49-F238E27FC236}">
                <a16:creationId xmlns:a16="http://schemas.microsoft.com/office/drawing/2014/main" id="{3174FA69-445A-4B1E-8CE9-4BDD2311E714}"/>
              </a:ext>
            </a:extLst>
          </p:cNvPr>
          <p:cNvSpPr/>
          <p:nvPr/>
        </p:nvSpPr>
        <p:spPr>
          <a:xfrm>
            <a:off x="3047999" y="193100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8" name="Rectangle 7">
            <a:extLst>
              <a:ext uri="{FF2B5EF4-FFF2-40B4-BE49-F238E27FC236}">
                <a16:creationId xmlns:a16="http://schemas.microsoft.com/office/drawing/2014/main" id="{C709C299-8102-4394-9AB1-0C87BCCD6B55}"/>
              </a:ext>
            </a:extLst>
          </p:cNvPr>
          <p:cNvSpPr/>
          <p:nvPr/>
        </p:nvSpPr>
        <p:spPr>
          <a:xfrm>
            <a:off x="5409500" y="4133810"/>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 name="Slide Number Placeholder 2">
            <a:extLst>
              <a:ext uri="{FF2B5EF4-FFF2-40B4-BE49-F238E27FC236}">
                <a16:creationId xmlns:a16="http://schemas.microsoft.com/office/drawing/2014/main" id="{9BC5B993-1337-42E0-AADB-4153811BA158}"/>
              </a:ext>
            </a:extLst>
          </p:cNvPr>
          <p:cNvSpPr>
            <a:spLocks noGrp="1"/>
          </p:cNvSpPr>
          <p:nvPr>
            <p:ph type="sldNum" sz="quarter" idx="12"/>
          </p:nvPr>
        </p:nvSpPr>
        <p:spPr/>
        <p:txBody>
          <a:bodyPr/>
          <a:lstStyle/>
          <a:p>
            <a:fld id="{5F74FEF4-47FE-43C0-8A34-2652E10A11F5}" type="slidenum">
              <a:rPr lang="en-US" smtClean="0"/>
              <a:pPr/>
              <a:t>8</a:t>
            </a:fld>
            <a:endParaRPr lang="en-US"/>
          </a:p>
        </p:txBody>
      </p:sp>
    </p:spTree>
    <p:extLst>
      <p:ext uri="{BB962C8B-B14F-4D97-AF65-F5344CB8AC3E}">
        <p14:creationId xmlns:p14="http://schemas.microsoft.com/office/powerpoint/2010/main" val="18397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DC1B-9172-4541-821B-9E1B956694F7}"/>
              </a:ext>
            </a:extLst>
          </p:cNvPr>
          <p:cNvSpPr>
            <a:spLocks noGrp="1"/>
          </p:cNvSpPr>
          <p:nvPr>
            <p:ph type="title"/>
          </p:nvPr>
        </p:nvSpPr>
        <p:spPr/>
        <p:txBody>
          <a:bodyPr/>
          <a:lstStyle/>
          <a:p>
            <a:r>
              <a:rPr lang="en-US" dirty="0"/>
              <a:t>Research Question II</a:t>
            </a:r>
          </a:p>
        </p:txBody>
      </p:sp>
      <p:sp>
        <p:nvSpPr>
          <p:cNvPr id="5" name="TextBox 4">
            <a:extLst>
              <a:ext uri="{FF2B5EF4-FFF2-40B4-BE49-F238E27FC236}">
                <a16:creationId xmlns:a16="http://schemas.microsoft.com/office/drawing/2014/main" id="{54B5130F-C6A0-498D-93B5-4D7D61CABC9F}"/>
              </a:ext>
            </a:extLst>
          </p:cNvPr>
          <p:cNvSpPr txBox="1"/>
          <p:nvPr/>
        </p:nvSpPr>
        <p:spPr>
          <a:xfrm>
            <a:off x="1376737" y="5790637"/>
            <a:ext cx="7446210" cy="400110"/>
          </a:xfrm>
          <a:prstGeom prst="rect">
            <a:avLst/>
          </a:prstGeom>
          <a:noFill/>
        </p:spPr>
        <p:txBody>
          <a:bodyPr wrap="square" rtlCol="0">
            <a:spAutoFit/>
          </a:bodyPr>
          <a:lstStyle/>
          <a:p>
            <a:r>
              <a:rPr lang="en-US" sz="2000" dirty="0">
                <a:latin typeface="+mj-lt"/>
              </a:rPr>
              <a:t>To what extent people rely on </a:t>
            </a:r>
            <a:r>
              <a:rPr lang="en-US" sz="2000" dirty="0">
                <a:solidFill>
                  <a:srgbClr val="C00000"/>
                </a:solidFill>
                <a:latin typeface="+mj-lt"/>
              </a:rPr>
              <a:t>geographical proximity</a:t>
            </a:r>
            <a:r>
              <a:rPr lang="en-US" sz="2000" dirty="0">
                <a:latin typeface="+mj-lt"/>
              </a:rPr>
              <a:t> of areas?</a:t>
            </a:r>
          </a:p>
        </p:txBody>
      </p:sp>
      <p:sp>
        <p:nvSpPr>
          <p:cNvPr id="3" name="Slide Number Placeholder 2">
            <a:extLst>
              <a:ext uri="{FF2B5EF4-FFF2-40B4-BE49-F238E27FC236}">
                <a16:creationId xmlns:a16="http://schemas.microsoft.com/office/drawing/2014/main" id="{6FD4E7AC-2840-4222-A2DA-37704A8C7A8A}"/>
              </a:ext>
            </a:extLst>
          </p:cNvPr>
          <p:cNvSpPr>
            <a:spLocks noGrp="1"/>
          </p:cNvSpPr>
          <p:nvPr>
            <p:ph type="sldNum" sz="quarter" idx="12"/>
          </p:nvPr>
        </p:nvSpPr>
        <p:spPr/>
        <p:txBody>
          <a:bodyPr/>
          <a:lstStyle/>
          <a:p>
            <a:fld id="{5F74FEF4-47FE-43C0-8A34-2652E10A11F5}" type="slidenum">
              <a:rPr lang="en-US" smtClean="0"/>
              <a:pPr/>
              <a:t>9</a:t>
            </a:fld>
            <a:endParaRPr lang="en-US"/>
          </a:p>
        </p:txBody>
      </p:sp>
      <p:pic>
        <p:nvPicPr>
          <p:cNvPr id="15" name="Picture 14" descr="A picture containing text, map&#10;&#10;Description automatically generated">
            <a:extLst>
              <a:ext uri="{FF2B5EF4-FFF2-40B4-BE49-F238E27FC236}">
                <a16:creationId xmlns:a16="http://schemas.microsoft.com/office/drawing/2014/main" id="{2DC2A63D-BC04-40AD-BD90-9EB3DAB62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939" y="1513329"/>
            <a:ext cx="5749237" cy="4241856"/>
          </a:xfrm>
          <a:prstGeom prst="rect">
            <a:avLst/>
          </a:prstGeom>
        </p:spPr>
      </p:pic>
      <p:sp>
        <p:nvSpPr>
          <p:cNvPr id="16" name="Rectangle 15">
            <a:extLst>
              <a:ext uri="{FF2B5EF4-FFF2-40B4-BE49-F238E27FC236}">
                <a16:creationId xmlns:a16="http://schemas.microsoft.com/office/drawing/2014/main" id="{8F1A9CE5-8F4A-445A-92B2-9D34E5190B9E}"/>
              </a:ext>
            </a:extLst>
          </p:cNvPr>
          <p:cNvSpPr/>
          <p:nvPr/>
        </p:nvSpPr>
        <p:spPr>
          <a:xfrm>
            <a:off x="3657600" y="231200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7" name="Rectangle 16">
            <a:extLst>
              <a:ext uri="{FF2B5EF4-FFF2-40B4-BE49-F238E27FC236}">
                <a16:creationId xmlns:a16="http://schemas.microsoft.com/office/drawing/2014/main" id="{C894380C-054C-4C2C-B7BF-11BC8AF8C1B4}"/>
              </a:ext>
            </a:extLst>
          </p:cNvPr>
          <p:cNvSpPr/>
          <p:nvPr/>
        </p:nvSpPr>
        <p:spPr>
          <a:xfrm>
            <a:off x="3047999" y="193100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8" name="Rectangle 17">
            <a:extLst>
              <a:ext uri="{FF2B5EF4-FFF2-40B4-BE49-F238E27FC236}">
                <a16:creationId xmlns:a16="http://schemas.microsoft.com/office/drawing/2014/main" id="{B62E82B7-77D1-4D13-A900-19BED2B47FC3}"/>
              </a:ext>
            </a:extLst>
          </p:cNvPr>
          <p:cNvSpPr/>
          <p:nvPr/>
        </p:nvSpPr>
        <p:spPr>
          <a:xfrm>
            <a:off x="5409500" y="4133810"/>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3" name="Freeform: Shape 12">
            <a:extLst>
              <a:ext uri="{FF2B5EF4-FFF2-40B4-BE49-F238E27FC236}">
                <a16:creationId xmlns:a16="http://schemas.microsoft.com/office/drawing/2014/main" id="{241627B6-6EAC-4AF9-B092-3DD4B6121357}"/>
              </a:ext>
            </a:extLst>
          </p:cNvPr>
          <p:cNvSpPr/>
          <p:nvPr/>
        </p:nvSpPr>
        <p:spPr>
          <a:xfrm>
            <a:off x="3941064" y="2470497"/>
            <a:ext cx="2009163" cy="2047045"/>
          </a:xfrm>
          <a:custGeom>
            <a:avLst/>
            <a:gdLst>
              <a:gd name="connsiteX0" fmla="*/ 0 w 2009163"/>
              <a:gd name="connsiteY0" fmla="*/ 0 h 2047045"/>
              <a:gd name="connsiteX1" fmla="*/ 20972 w 2009163"/>
              <a:gd name="connsiteY1" fmla="*/ 8389 h 2047045"/>
              <a:gd name="connsiteX2" fmla="*/ 276836 w 2009163"/>
              <a:gd name="connsiteY2" fmla="*/ 20973 h 2047045"/>
              <a:gd name="connsiteX3" fmla="*/ 352337 w 2009163"/>
              <a:gd name="connsiteY3" fmla="*/ 29362 h 2047045"/>
              <a:gd name="connsiteX4" fmla="*/ 427838 w 2009163"/>
              <a:gd name="connsiteY4" fmla="*/ 50334 h 2047045"/>
              <a:gd name="connsiteX5" fmla="*/ 453005 w 2009163"/>
              <a:gd name="connsiteY5" fmla="*/ 62918 h 2047045"/>
              <a:gd name="connsiteX6" fmla="*/ 482367 w 2009163"/>
              <a:gd name="connsiteY6" fmla="*/ 71307 h 2047045"/>
              <a:gd name="connsiteX7" fmla="*/ 520117 w 2009163"/>
              <a:gd name="connsiteY7" fmla="*/ 83890 h 2047045"/>
              <a:gd name="connsiteX8" fmla="*/ 549479 w 2009163"/>
              <a:gd name="connsiteY8" fmla="*/ 96474 h 2047045"/>
              <a:gd name="connsiteX9" fmla="*/ 574646 w 2009163"/>
              <a:gd name="connsiteY9" fmla="*/ 109057 h 2047045"/>
              <a:gd name="connsiteX10" fmla="*/ 604007 w 2009163"/>
              <a:gd name="connsiteY10" fmla="*/ 113251 h 2047045"/>
              <a:gd name="connsiteX11" fmla="*/ 650147 w 2009163"/>
              <a:gd name="connsiteY11" fmla="*/ 130029 h 2047045"/>
              <a:gd name="connsiteX12" fmla="*/ 666925 w 2009163"/>
              <a:gd name="connsiteY12" fmla="*/ 138418 h 2047045"/>
              <a:gd name="connsiteX13" fmla="*/ 696286 w 2009163"/>
              <a:gd name="connsiteY13" fmla="*/ 146807 h 2047045"/>
              <a:gd name="connsiteX14" fmla="*/ 717258 w 2009163"/>
              <a:gd name="connsiteY14" fmla="*/ 155196 h 2047045"/>
              <a:gd name="connsiteX15" fmla="*/ 729842 w 2009163"/>
              <a:gd name="connsiteY15" fmla="*/ 167780 h 2047045"/>
              <a:gd name="connsiteX16" fmla="*/ 742425 w 2009163"/>
              <a:gd name="connsiteY16" fmla="*/ 171974 h 2047045"/>
              <a:gd name="connsiteX17" fmla="*/ 750814 w 2009163"/>
              <a:gd name="connsiteY17" fmla="*/ 184558 h 2047045"/>
              <a:gd name="connsiteX18" fmla="*/ 767592 w 2009163"/>
              <a:gd name="connsiteY18" fmla="*/ 192947 h 2047045"/>
              <a:gd name="connsiteX19" fmla="*/ 780176 w 2009163"/>
              <a:gd name="connsiteY19" fmla="*/ 205530 h 2047045"/>
              <a:gd name="connsiteX20" fmla="*/ 809537 w 2009163"/>
              <a:gd name="connsiteY20" fmla="*/ 226503 h 2047045"/>
              <a:gd name="connsiteX21" fmla="*/ 843093 w 2009163"/>
              <a:gd name="connsiteY21" fmla="*/ 243281 h 2047045"/>
              <a:gd name="connsiteX22" fmla="*/ 868260 w 2009163"/>
              <a:gd name="connsiteY22" fmla="*/ 260059 h 2047045"/>
              <a:gd name="connsiteX23" fmla="*/ 931178 w 2009163"/>
              <a:gd name="connsiteY23" fmla="*/ 285226 h 2047045"/>
              <a:gd name="connsiteX24" fmla="*/ 952150 w 2009163"/>
              <a:gd name="connsiteY24" fmla="*/ 293615 h 2047045"/>
              <a:gd name="connsiteX25" fmla="*/ 973123 w 2009163"/>
              <a:gd name="connsiteY25" fmla="*/ 310393 h 2047045"/>
              <a:gd name="connsiteX26" fmla="*/ 1002484 w 2009163"/>
              <a:gd name="connsiteY26" fmla="*/ 335560 h 2047045"/>
              <a:gd name="connsiteX27" fmla="*/ 1010873 w 2009163"/>
              <a:gd name="connsiteY27" fmla="*/ 360727 h 2047045"/>
              <a:gd name="connsiteX28" fmla="*/ 1027651 w 2009163"/>
              <a:gd name="connsiteY28" fmla="*/ 385894 h 2047045"/>
              <a:gd name="connsiteX29" fmla="*/ 1031846 w 2009163"/>
              <a:gd name="connsiteY29" fmla="*/ 398477 h 2047045"/>
              <a:gd name="connsiteX30" fmla="*/ 1044429 w 2009163"/>
              <a:gd name="connsiteY30" fmla="*/ 436228 h 2047045"/>
              <a:gd name="connsiteX31" fmla="*/ 1057013 w 2009163"/>
              <a:gd name="connsiteY31" fmla="*/ 453006 h 2047045"/>
              <a:gd name="connsiteX32" fmla="*/ 1077985 w 2009163"/>
              <a:gd name="connsiteY32" fmla="*/ 486562 h 2047045"/>
              <a:gd name="connsiteX33" fmla="*/ 1115736 w 2009163"/>
              <a:gd name="connsiteY33" fmla="*/ 515923 h 2047045"/>
              <a:gd name="connsiteX34" fmla="*/ 1136708 w 2009163"/>
              <a:gd name="connsiteY34" fmla="*/ 532701 h 2047045"/>
              <a:gd name="connsiteX35" fmla="*/ 1166070 w 2009163"/>
              <a:gd name="connsiteY35" fmla="*/ 541090 h 2047045"/>
              <a:gd name="connsiteX36" fmla="*/ 1220598 w 2009163"/>
              <a:gd name="connsiteY36" fmla="*/ 570451 h 2047045"/>
              <a:gd name="connsiteX37" fmla="*/ 1249959 w 2009163"/>
              <a:gd name="connsiteY37" fmla="*/ 583035 h 2047045"/>
              <a:gd name="connsiteX38" fmla="*/ 1275126 w 2009163"/>
              <a:gd name="connsiteY38" fmla="*/ 595618 h 2047045"/>
              <a:gd name="connsiteX39" fmla="*/ 1304488 w 2009163"/>
              <a:gd name="connsiteY39" fmla="*/ 608202 h 2047045"/>
              <a:gd name="connsiteX40" fmla="*/ 1342238 w 2009163"/>
              <a:gd name="connsiteY40" fmla="*/ 629174 h 2047045"/>
              <a:gd name="connsiteX41" fmla="*/ 1359016 w 2009163"/>
              <a:gd name="connsiteY41" fmla="*/ 637563 h 2047045"/>
              <a:gd name="connsiteX42" fmla="*/ 1388378 w 2009163"/>
              <a:gd name="connsiteY42" fmla="*/ 650147 h 2047045"/>
              <a:gd name="connsiteX43" fmla="*/ 1421934 w 2009163"/>
              <a:gd name="connsiteY43" fmla="*/ 675314 h 2047045"/>
              <a:gd name="connsiteX44" fmla="*/ 1442906 w 2009163"/>
              <a:gd name="connsiteY44" fmla="*/ 696286 h 2047045"/>
              <a:gd name="connsiteX45" fmla="*/ 1468073 w 2009163"/>
              <a:gd name="connsiteY45" fmla="*/ 713064 h 2047045"/>
              <a:gd name="connsiteX46" fmla="*/ 1484851 w 2009163"/>
              <a:gd name="connsiteY46" fmla="*/ 729842 h 2047045"/>
              <a:gd name="connsiteX47" fmla="*/ 1514213 w 2009163"/>
              <a:gd name="connsiteY47" fmla="*/ 755009 h 2047045"/>
              <a:gd name="connsiteX48" fmla="*/ 1547769 w 2009163"/>
              <a:gd name="connsiteY48" fmla="*/ 788565 h 2047045"/>
              <a:gd name="connsiteX49" fmla="*/ 1572936 w 2009163"/>
              <a:gd name="connsiteY49" fmla="*/ 813732 h 2047045"/>
              <a:gd name="connsiteX50" fmla="*/ 1585519 w 2009163"/>
              <a:gd name="connsiteY50" fmla="*/ 822121 h 2047045"/>
              <a:gd name="connsiteX51" fmla="*/ 1610686 w 2009163"/>
              <a:gd name="connsiteY51" fmla="*/ 855677 h 2047045"/>
              <a:gd name="connsiteX52" fmla="*/ 1614881 w 2009163"/>
              <a:gd name="connsiteY52" fmla="*/ 868261 h 2047045"/>
              <a:gd name="connsiteX53" fmla="*/ 1631658 w 2009163"/>
              <a:gd name="connsiteY53" fmla="*/ 897622 h 2047045"/>
              <a:gd name="connsiteX54" fmla="*/ 1640047 w 2009163"/>
              <a:gd name="connsiteY54" fmla="*/ 922789 h 2047045"/>
              <a:gd name="connsiteX55" fmla="*/ 1648436 w 2009163"/>
              <a:gd name="connsiteY55" fmla="*/ 947956 h 2047045"/>
              <a:gd name="connsiteX56" fmla="*/ 1652631 w 2009163"/>
              <a:gd name="connsiteY56" fmla="*/ 960540 h 2047045"/>
              <a:gd name="connsiteX57" fmla="*/ 1669409 w 2009163"/>
              <a:gd name="connsiteY57" fmla="*/ 1002485 h 2047045"/>
              <a:gd name="connsiteX58" fmla="*/ 1673603 w 2009163"/>
              <a:gd name="connsiteY58" fmla="*/ 1023457 h 2047045"/>
              <a:gd name="connsiteX59" fmla="*/ 1681992 w 2009163"/>
              <a:gd name="connsiteY59" fmla="*/ 1040235 h 2047045"/>
              <a:gd name="connsiteX60" fmla="*/ 1686187 w 2009163"/>
              <a:gd name="connsiteY60" fmla="*/ 1057013 h 2047045"/>
              <a:gd name="connsiteX61" fmla="*/ 1694576 w 2009163"/>
              <a:gd name="connsiteY61" fmla="*/ 1082180 h 2047045"/>
              <a:gd name="connsiteX62" fmla="*/ 1698770 w 2009163"/>
              <a:gd name="connsiteY62" fmla="*/ 1103152 h 2047045"/>
              <a:gd name="connsiteX63" fmla="*/ 1707159 w 2009163"/>
              <a:gd name="connsiteY63" fmla="*/ 1119930 h 2047045"/>
              <a:gd name="connsiteX64" fmla="*/ 1715548 w 2009163"/>
              <a:gd name="connsiteY64" fmla="*/ 1145097 h 2047045"/>
              <a:gd name="connsiteX65" fmla="*/ 1732326 w 2009163"/>
              <a:gd name="connsiteY65" fmla="*/ 1187042 h 2047045"/>
              <a:gd name="connsiteX66" fmla="*/ 1740715 w 2009163"/>
              <a:gd name="connsiteY66" fmla="*/ 1224793 h 2047045"/>
              <a:gd name="connsiteX67" fmla="*/ 1744910 w 2009163"/>
              <a:gd name="connsiteY67" fmla="*/ 1237376 h 2047045"/>
              <a:gd name="connsiteX68" fmla="*/ 1749104 w 2009163"/>
              <a:gd name="connsiteY68" fmla="*/ 1254154 h 2047045"/>
              <a:gd name="connsiteX69" fmla="*/ 1757493 w 2009163"/>
              <a:gd name="connsiteY69" fmla="*/ 1279321 h 2047045"/>
              <a:gd name="connsiteX70" fmla="*/ 1761688 w 2009163"/>
              <a:gd name="connsiteY70" fmla="*/ 1296099 h 2047045"/>
              <a:gd name="connsiteX71" fmla="*/ 1791049 w 2009163"/>
              <a:gd name="connsiteY71" fmla="*/ 1338044 h 2047045"/>
              <a:gd name="connsiteX72" fmla="*/ 1799438 w 2009163"/>
              <a:gd name="connsiteY72" fmla="*/ 1350628 h 2047045"/>
              <a:gd name="connsiteX73" fmla="*/ 1824605 w 2009163"/>
              <a:gd name="connsiteY73" fmla="*/ 1375795 h 2047045"/>
              <a:gd name="connsiteX74" fmla="*/ 1832994 w 2009163"/>
              <a:gd name="connsiteY74" fmla="*/ 1388378 h 2047045"/>
              <a:gd name="connsiteX75" fmla="*/ 1845578 w 2009163"/>
              <a:gd name="connsiteY75" fmla="*/ 1400962 h 2047045"/>
              <a:gd name="connsiteX76" fmla="*/ 1862356 w 2009163"/>
              <a:gd name="connsiteY76" fmla="*/ 1434518 h 2047045"/>
              <a:gd name="connsiteX77" fmla="*/ 1870745 w 2009163"/>
              <a:gd name="connsiteY77" fmla="*/ 1451296 h 2047045"/>
              <a:gd name="connsiteX78" fmla="*/ 1883328 w 2009163"/>
              <a:gd name="connsiteY78" fmla="*/ 1463879 h 2047045"/>
              <a:gd name="connsiteX79" fmla="*/ 1891717 w 2009163"/>
              <a:gd name="connsiteY79" fmla="*/ 1493240 h 2047045"/>
              <a:gd name="connsiteX80" fmla="*/ 1900106 w 2009163"/>
              <a:gd name="connsiteY80" fmla="*/ 1505824 h 2047045"/>
              <a:gd name="connsiteX81" fmla="*/ 1916884 w 2009163"/>
              <a:gd name="connsiteY81" fmla="*/ 1543574 h 2047045"/>
              <a:gd name="connsiteX82" fmla="*/ 1942051 w 2009163"/>
              <a:gd name="connsiteY82" fmla="*/ 1577130 h 2047045"/>
              <a:gd name="connsiteX83" fmla="*/ 1946246 w 2009163"/>
              <a:gd name="connsiteY83" fmla="*/ 1598103 h 2047045"/>
              <a:gd name="connsiteX84" fmla="*/ 1967218 w 2009163"/>
              <a:gd name="connsiteY84" fmla="*/ 1640048 h 2047045"/>
              <a:gd name="connsiteX85" fmla="*/ 1975607 w 2009163"/>
              <a:gd name="connsiteY85" fmla="*/ 1656826 h 2047045"/>
              <a:gd name="connsiteX86" fmla="*/ 1988191 w 2009163"/>
              <a:gd name="connsiteY86" fmla="*/ 1690382 h 2047045"/>
              <a:gd name="connsiteX87" fmla="*/ 1996580 w 2009163"/>
              <a:gd name="connsiteY87" fmla="*/ 1723938 h 2047045"/>
              <a:gd name="connsiteX88" fmla="*/ 2009163 w 2009163"/>
              <a:gd name="connsiteY88" fmla="*/ 1791050 h 2047045"/>
              <a:gd name="connsiteX89" fmla="*/ 2004969 w 2009163"/>
              <a:gd name="connsiteY89" fmla="*/ 1942051 h 2047045"/>
              <a:gd name="connsiteX90" fmla="*/ 2000774 w 2009163"/>
              <a:gd name="connsiteY90" fmla="*/ 1958829 h 2047045"/>
              <a:gd name="connsiteX91" fmla="*/ 1983996 w 2009163"/>
              <a:gd name="connsiteY91" fmla="*/ 1988191 h 2047045"/>
              <a:gd name="connsiteX92" fmla="*/ 1971413 w 2009163"/>
              <a:gd name="connsiteY92" fmla="*/ 1992385 h 2047045"/>
              <a:gd name="connsiteX93" fmla="*/ 1946246 w 2009163"/>
              <a:gd name="connsiteY93" fmla="*/ 2017552 h 2047045"/>
              <a:gd name="connsiteX94" fmla="*/ 1933662 w 2009163"/>
              <a:gd name="connsiteY94" fmla="*/ 2021747 h 2047045"/>
              <a:gd name="connsiteX95" fmla="*/ 1908495 w 2009163"/>
              <a:gd name="connsiteY95" fmla="*/ 2038525 h 2047045"/>
              <a:gd name="connsiteX96" fmla="*/ 1883328 w 2009163"/>
              <a:gd name="connsiteY96" fmla="*/ 2042719 h 2047045"/>
              <a:gd name="connsiteX97" fmla="*/ 1870745 w 2009163"/>
              <a:gd name="connsiteY97" fmla="*/ 2046914 h 2047045"/>
              <a:gd name="connsiteX98" fmla="*/ 1841383 w 2009163"/>
              <a:gd name="connsiteY98" fmla="*/ 2034330 h 20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009163" h="2047045">
                <a:moveTo>
                  <a:pt x="0" y="0"/>
                </a:moveTo>
                <a:cubicBezTo>
                  <a:pt x="6991" y="2796"/>
                  <a:pt x="13524" y="7286"/>
                  <a:pt x="20972" y="8389"/>
                </a:cubicBezTo>
                <a:cubicBezTo>
                  <a:pt x="99075" y="19960"/>
                  <a:pt x="203345" y="19088"/>
                  <a:pt x="276836" y="20973"/>
                </a:cubicBezTo>
                <a:cubicBezTo>
                  <a:pt x="291282" y="22177"/>
                  <a:pt x="332973" y="24266"/>
                  <a:pt x="352337" y="29362"/>
                </a:cubicBezTo>
                <a:cubicBezTo>
                  <a:pt x="456911" y="56882"/>
                  <a:pt x="372012" y="39170"/>
                  <a:pt x="427838" y="50334"/>
                </a:cubicBezTo>
                <a:cubicBezTo>
                  <a:pt x="436227" y="54529"/>
                  <a:pt x="444251" y="59551"/>
                  <a:pt x="453005" y="62918"/>
                </a:cubicBezTo>
                <a:cubicBezTo>
                  <a:pt x="462505" y="66572"/>
                  <a:pt x="472651" y="68271"/>
                  <a:pt x="482367" y="71307"/>
                </a:cubicBezTo>
                <a:cubicBezTo>
                  <a:pt x="495027" y="75263"/>
                  <a:pt x="507698" y="79233"/>
                  <a:pt x="520117" y="83890"/>
                </a:cubicBezTo>
                <a:cubicBezTo>
                  <a:pt x="530087" y="87629"/>
                  <a:pt x="539811" y="92012"/>
                  <a:pt x="549479" y="96474"/>
                </a:cubicBezTo>
                <a:cubicBezTo>
                  <a:pt x="557995" y="100404"/>
                  <a:pt x="565682" y="106299"/>
                  <a:pt x="574646" y="109057"/>
                </a:cubicBezTo>
                <a:cubicBezTo>
                  <a:pt x="584095" y="111964"/>
                  <a:pt x="594220" y="111853"/>
                  <a:pt x="604007" y="113251"/>
                </a:cubicBezTo>
                <a:cubicBezTo>
                  <a:pt x="646421" y="138700"/>
                  <a:pt x="602179" y="115639"/>
                  <a:pt x="650147" y="130029"/>
                </a:cubicBezTo>
                <a:cubicBezTo>
                  <a:pt x="656136" y="131826"/>
                  <a:pt x="661178" y="135955"/>
                  <a:pt x="666925" y="138418"/>
                </a:cubicBezTo>
                <a:cubicBezTo>
                  <a:pt x="681073" y="144482"/>
                  <a:pt x="680308" y="141481"/>
                  <a:pt x="696286" y="146807"/>
                </a:cubicBezTo>
                <a:cubicBezTo>
                  <a:pt x="703429" y="149188"/>
                  <a:pt x="710267" y="152400"/>
                  <a:pt x="717258" y="155196"/>
                </a:cubicBezTo>
                <a:cubicBezTo>
                  <a:pt x="721453" y="159391"/>
                  <a:pt x="724906" y="164489"/>
                  <a:pt x="729842" y="167780"/>
                </a:cubicBezTo>
                <a:cubicBezTo>
                  <a:pt x="733521" y="170232"/>
                  <a:pt x="738973" y="169212"/>
                  <a:pt x="742425" y="171974"/>
                </a:cubicBezTo>
                <a:cubicBezTo>
                  <a:pt x="746362" y="175123"/>
                  <a:pt x="746941" y="181331"/>
                  <a:pt x="750814" y="184558"/>
                </a:cubicBezTo>
                <a:cubicBezTo>
                  <a:pt x="755617" y="188561"/>
                  <a:pt x="762504" y="189313"/>
                  <a:pt x="767592" y="192947"/>
                </a:cubicBezTo>
                <a:cubicBezTo>
                  <a:pt x="772419" y="196395"/>
                  <a:pt x="775672" y="201670"/>
                  <a:pt x="780176" y="205530"/>
                </a:cubicBezTo>
                <a:cubicBezTo>
                  <a:pt x="783910" y="208730"/>
                  <a:pt x="803451" y="223183"/>
                  <a:pt x="809537" y="226503"/>
                </a:cubicBezTo>
                <a:cubicBezTo>
                  <a:pt x="820516" y="232491"/>
                  <a:pt x="832688" y="236344"/>
                  <a:pt x="843093" y="243281"/>
                </a:cubicBezTo>
                <a:cubicBezTo>
                  <a:pt x="851482" y="248874"/>
                  <a:pt x="858899" y="256315"/>
                  <a:pt x="868260" y="260059"/>
                </a:cubicBezTo>
                <a:lnTo>
                  <a:pt x="931178" y="285226"/>
                </a:lnTo>
                <a:cubicBezTo>
                  <a:pt x="938169" y="288022"/>
                  <a:pt x="946271" y="288912"/>
                  <a:pt x="952150" y="293615"/>
                </a:cubicBezTo>
                <a:cubicBezTo>
                  <a:pt x="959141" y="299208"/>
                  <a:pt x="966432" y="304445"/>
                  <a:pt x="973123" y="310393"/>
                </a:cubicBezTo>
                <a:cubicBezTo>
                  <a:pt x="1003640" y="337519"/>
                  <a:pt x="976836" y="318460"/>
                  <a:pt x="1002484" y="335560"/>
                </a:cubicBezTo>
                <a:cubicBezTo>
                  <a:pt x="1005280" y="343949"/>
                  <a:pt x="1005968" y="353369"/>
                  <a:pt x="1010873" y="360727"/>
                </a:cubicBezTo>
                <a:cubicBezTo>
                  <a:pt x="1016466" y="369116"/>
                  <a:pt x="1024462" y="376329"/>
                  <a:pt x="1027651" y="385894"/>
                </a:cubicBezTo>
                <a:cubicBezTo>
                  <a:pt x="1029049" y="390088"/>
                  <a:pt x="1030631" y="394226"/>
                  <a:pt x="1031846" y="398477"/>
                </a:cubicBezTo>
                <a:cubicBezTo>
                  <a:pt x="1036318" y="414130"/>
                  <a:pt x="1035920" y="420913"/>
                  <a:pt x="1044429" y="436228"/>
                </a:cubicBezTo>
                <a:cubicBezTo>
                  <a:pt x="1047824" y="442339"/>
                  <a:pt x="1053308" y="447078"/>
                  <a:pt x="1057013" y="453006"/>
                </a:cubicBezTo>
                <a:cubicBezTo>
                  <a:pt x="1068088" y="470725"/>
                  <a:pt x="1062143" y="470720"/>
                  <a:pt x="1077985" y="486562"/>
                </a:cubicBezTo>
                <a:cubicBezTo>
                  <a:pt x="1103314" y="511891"/>
                  <a:pt x="1095779" y="500955"/>
                  <a:pt x="1115736" y="515923"/>
                </a:cubicBezTo>
                <a:cubicBezTo>
                  <a:pt x="1122898" y="521295"/>
                  <a:pt x="1128701" y="528697"/>
                  <a:pt x="1136708" y="532701"/>
                </a:cubicBezTo>
                <a:cubicBezTo>
                  <a:pt x="1145812" y="537253"/>
                  <a:pt x="1156570" y="537436"/>
                  <a:pt x="1166070" y="541090"/>
                </a:cubicBezTo>
                <a:cubicBezTo>
                  <a:pt x="1185367" y="548512"/>
                  <a:pt x="1202264" y="561284"/>
                  <a:pt x="1220598" y="570451"/>
                </a:cubicBezTo>
                <a:cubicBezTo>
                  <a:pt x="1230122" y="575213"/>
                  <a:pt x="1240291" y="578573"/>
                  <a:pt x="1249959" y="583035"/>
                </a:cubicBezTo>
                <a:cubicBezTo>
                  <a:pt x="1258475" y="586965"/>
                  <a:pt x="1266555" y="591809"/>
                  <a:pt x="1275126" y="595618"/>
                </a:cubicBezTo>
                <a:cubicBezTo>
                  <a:pt x="1291901" y="603073"/>
                  <a:pt x="1286217" y="596021"/>
                  <a:pt x="1304488" y="608202"/>
                </a:cubicBezTo>
                <a:cubicBezTo>
                  <a:pt x="1338113" y="630619"/>
                  <a:pt x="1311526" y="621497"/>
                  <a:pt x="1342238" y="629174"/>
                </a:cubicBezTo>
                <a:cubicBezTo>
                  <a:pt x="1347831" y="631970"/>
                  <a:pt x="1353161" y="635367"/>
                  <a:pt x="1359016" y="637563"/>
                </a:cubicBezTo>
                <a:cubicBezTo>
                  <a:pt x="1384953" y="647290"/>
                  <a:pt x="1367265" y="634792"/>
                  <a:pt x="1388378" y="650147"/>
                </a:cubicBezTo>
                <a:cubicBezTo>
                  <a:pt x="1399686" y="658371"/>
                  <a:pt x="1414178" y="663681"/>
                  <a:pt x="1421934" y="675314"/>
                </a:cubicBezTo>
                <a:cubicBezTo>
                  <a:pt x="1437314" y="698383"/>
                  <a:pt x="1421934" y="678809"/>
                  <a:pt x="1442906" y="696286"/>
                </a:cubicBezTo>
                <a:cubicBezTo>
                  <a:pt x="1463852" y="713741"/>
                  <a:pt x="1445960" y="705694"/>
                  <a:pt x="1468073" y="713064"/>
                </a:cubicBezTo>
                <a:cubicBezTo>
                  <a:pt x="1473666" y="718657"/>
                  <a:pt x="1478899" y="724634"/>
                  <a:pt x="1484851" y="729842"/>
                </a:cubicBezTo>
                <a:cubicBezTo>
                  <a:pt x="1503789" y="746413"/>
                  <a:pt x="1498879" y="737120"/>
                  <a:pt x="1514213" y="755009"/>
                </a:cubicBezTo>
                <a:cubicBezTo>
                  <a:pt x="1552533" y="799715"/>
                  <a:pt x="1495256" y="740826"/>
                  <a:pt x="1547769" y="788565"/>
                </a:cubicBezTo>
                <a:cubicBezTo>
                  <a:pt x="1556548" y="796545"/>
                  <a:pt x="1563065" y="807151"/>
                  <a:pt x="1572936" y="813732"/>
                </a:cubicBezTo>
                <a:cubicBezTo>
                  <a:pt x="1577130" y="816528"/>
                  <a:pt x="1581955" y="818556"/>
                  <a:pt x="1585519" y="822121"/>
                </a:cubicBezTo>
                <a:cubicBezTo>
                  <a:pt x="1588604" y="825206"/>
                  <a:pt x="1606814" y="847934"/>
                  <a:pt x="1610686" y="855677"/>
                </a:cubicBezTo>
                <a:cubicBezTo>
                  <a:pt x="1612663" y="859632"/>
                  <a:pt x="1612904" y="864306"/>
                  <a:pt x="1614881" y="868261"/>
                </a:cubicBezTo>
                <a:cubicBezTo>
                  <a:pt x="1630015" y="898529"/>
                  <a:pt x="1616951" y="860853"/>
                  <a:pt x="1631658" y="897622"/>
                </a:cubicBezTo>
                <a:cubicBezTo>
                  <a:pt x="1634942" y="905832"/>
                  <a:pt x="1637251" y="914400"/>
                  <a:pt x="1640047" y="922789"/>
                </a:cubicBezTo>
                <a:lnTo>
                  <a:pt x="1648436" y="947956"/>
                </a:lnTo>
                <a:cubicBezTo>
                  <a:pt x="1649834" y="952151"/>
                  <a:pt x="1650654" y="956585"/>
                  <a:pt x="1652631" y="960540"/>
                </a:cubicBezTo>
                <a:cubicBezTo>
                  <a:pt x="1662042" y="979363"/>
                  <a:pt x="1663190" y="979680"/>
                  <a:pt x="1669409" y="1002485"/>
                </a:cubicBezTo>
                <a:cubicBezTo>
                  <a:pt x="1671285" y="1009363"/>
                  <a:pt x="1671349" y="1016694"/>
                  <a:pt x="1673603" y="1023457"/>
                </a:cubicBezTo>
                <a:cubicBezTo>
                  <a:pt x="1675580" y="1029389"/>
                  <a:pt x="1679796" y="1034380"/>
                  <a:pt x="1681992" y="1040235"/>
                </a:cubicBezTo>
                <a:cubicBezTo>
                  <a:pt x="1684016" y="1045633"/>
                  <a:pt x="1684530" y="1051491"/>
                  <a:pt x="1686187" y="1057013"/>
                </a:cubicBezTo>
                <a:cubicBezTo>
                  <a:pt x="1688728" y="1065483"/>
                  <a:pt x="1692249" y="1073649"/>
                  <a:pt x="1694576" y="1082180"/>
                </a:cubicBezTo>
                <a:cubicBezTo>
                  <a:pt x="1696452" y="1089058"/>
                  <a:pt x="1696516" y="1096389"/>
                  <a:pt x="1698770" y="1103152"/>
                </a:cubicBezTo>
                <a:cubicBezTo>
                  <a:pt x="1700747" y="1109084"/>
                  <a:pt x="1704837" y="1114124"/>
                  <a:pt x="1707159" y="1119930"/>
                </a:cubicBezTo>
                <a:cubicBezTo>
                  <a:pt x="1710443" y="1128140"/>
                  <a:pt x="1711593" y="1137188"/>
                  <a:pt x="1715548" y="1145097"/>
                </a:cubicBezTo>
                <a:cubicBezTo>
                  <a:pt x="1726060" y="1166120"/>
                  <a:pt x="1724550" y="1161125"/>
                  <a:pt x="1732326" y="1187042"/>
                </a:cubicBezTo>
                <a:cubicBezTo>
                  <a:pt x="1738792" y="1208593"/>
                  <a:pt x="1734721" y="1200818"/>
                  <a:pt x="1740715" y="1224793"/>
                </a:cubicBezTo>
                <a:cubicBezTo>
                  <a:pt x="1741787" y="1229082"/>
                  <a:pt x="1743695" y="1233125"/>
                  <a:pt x="1744910" y="1237376"/>
                </a:cubicBezTo>
                <a:cubicBezTo>
                  <a:pt x="1746494" y="1242919"/>
                  <a:pt x="1747448" y="1248632"/>
                  <a:pt x="1749104" y="1254154"/>
                </a:cubicBezTo>
                <a:cubicBezTo>
                  <a:pt x="1751645" y="1262624"/>
                  <a:pt x="1755348" y="1270742"/>
                  <a:pt x="1757493" y="1279321"/>
                </a:cubicBezTo>
                <a:cubicBezTo>
                  <a:pt x="1758891" y="1284914"/>
                  <a:pt x="1758828" y="1291094"/>
                  <a:pt x="1761688" y="1296099"/>
                </a:cubicBezTo>
                <a:cubicBezTo>
                  <a:pt x="1770155" y="1310917"/>
                  <a:pt x="1781335" y="1324012"/>
                  <a:pt x="1791049" y="1338044"/>
                </a:cubicBezTo>
                <a:cubicBezTo>
                  <a:pt x="1793919" y="1342189"/>
                  <a:pt x="1795873" y="1347063"/>
                  <a:pt x="1799438" y="1350628"/>
                </a:cubicBezTo>
                <a:cubicBezTo>
                  <a:pt x="1807827" y="1359017"/>
                  <a:pt x="1818024" y="1365924"/>
                  <a:pt x="1824605" y="1375795"/>
                </a:cubicBezTo>
                <a:cubicBezTo>
                  <a:pt x="1827401" y="1379989"/>
                  <a:pt x="1829767" y="1384505"/>
                  <a:pt x="1832994" y="1388378"/>
                </a:cubicBezTo>
                <a:cubicBezTo>
                  <a:pt x="1836792" y="1392935"/>
                  <a:pt x="1842393" y="1395957"/>
                  <a:pt x="1845578" y="1400962"/>
                </a:cubicBezTo>
                <a:cubicBezTo>
                  <a:pt x="1852292" y="1411512"/>
                  <a:pt x="1856763" y="1423333"/>
                  <a:pt x="1862356" y="1434518"/>
                </a:cubicBezTo>
                <a:cubicBezTo>
                  <a:pt x="1865152" y="1440111"/>
                  <a:pt x="1866324" y="1446875"/>
                  <a:pt x="1870745" y="1451296"/>
                </a:cubicBezTo>
                <a:lnTo>
                  <a:pt x="1883328" y="1463879"/>
                </a:lnTo>
                <a:cubicBezTo>
                  <a:pt x="1884671" y="1469250"/>
                  <a:pt x="1888710" y="1487226"/>
                  <a:pt x="1891717" y="1493240"/>
                </a:cubicBezTo>
                <a:cubicBezTo>
                  <a:pt x="1893971" y="1497749"/>
                  <a:pt x="1897851" y="1501315"/>
                  <a:pt x="1900106" y="1505824"/>
                </a:cubicBezTo>
                <a:cubicBezTo>
                  <a:pt x="1907371" y="1520355"/>
                  <a:pt x="1907990" y="1530232"/>
                  <a:pt x="1916884" y="1543574"/>
                </a:cubicBezTo>
                <a:cubicBezTo>
                  <a:pt x="1924640" y="1555207"/>
                  <a:pt x="1942051" y="1577130"/>
                  <a:pt x="1942051" y="1577130"/>
                </a:cubicBezTo>
                <a:cubicBezTo>
                  <a:pt x="1943449" y="1584121"/>
                  <a:pt x="1943598" y="1591483"/>
                  <a:pt x="1946246" y="1598103"/>
                </a:cubicBezTo>
                <a:cubicBezTo>
                  <a:pt x="1952052" y="1612617"/>
                  <a:pt x="1960227" y="1626066"/>
                  <a:pt x="1967218" y="1640048"/>
                </a:cubicBezTo>
                <a:cubicBezTo>
                  <a:pt x="1970014" y="1645641"/>
                  <a:pt x="1974090" y="1650760"/>
                  <a:pt x="1975607" y="1656826"/>
                </a:cubicBezTo>
                <a:cubicBezTo>
                  <a:pt x="1981319" y="1679670"/>
                  <a:pt x="1977224" y="1668448"/>
                  <a:pt x="1988191" y="1690382"/>
                </a:cubicBezTo>
                <a:cubicBezTo>
                  <a:pt x="1990987" y="1701567"/>
                  <a:pt x="1994685" y="1712565"/>
                  <a:pt x="1996580" y="1723938"/>
                </a:cubicBezTo>
                <a:cubicBezTo>
                  <a:pt x="2005917" y="1779958"/>
                  <a:pt x="2000844" y="1757770"/>
                  <a:pt x="2009163" y="1791050"/>
                </a:cubicBezTo>
                <a:cubicBezTo>
                  <a:pt x="2007765" y="1841384"/>
                  <a:pt x="2007484" y="1891761"/>
                  <a:pt x="2004969" y="1942051"/>
                </a:cubicBezTo>
                <a:cubicBezTo>
                  <a:pt x="2004681" y="1947809"/>
                  <a:pt x="2002358" y="1953286"/>
                  <a:pt x="2000774" y="1958829"/>
                </a:cubicBezTo>
                <a:cubicBezTo>
                  <a:pt x="1997376" y="1970722"/>
                  <a:pt x="1994479" y="1979455"/>
                  <a:pt x="1983996" y="1988191"/>
                </a:cubicBezTo>
                <a:cubicBezTo>
                  <a:pt x="1980600" y="1991021"/>
                  <a:pt x="1975607" y="1990987"/>
                  <a:pt x="1971413" y="1992385"/>
                </a:cubicBezTo>
                <a:cubicBezTo>
                  <a:pt x="1963024" y="2000774"/>
                  <a:pt x="1957501" y="2013800"/>
                  <a:pt x="1946246" y="2017552"/>
                </a:cubicBezTo>
                <a:cubicBezTo>
                  <a:pt x="1942051" y="2018950"/>
                  <a:pt x="1937527" y="2019600"/>
                  <a:pt x="1933662" y="2021747"/>
                </a:cubicBezTo>
                <a:cubicBezTo>
                  <a:pt x="1924848" y="2026643"/>
                  <a:pt x="1918440" y="2036868"/>
                  <a:pt x="1908495" y="2038525"/>
                </a:cubicBezTo>
                <a:lnTo>
                  <a:pt x="1883328" y="2042719"/>
                </a:lnTo>
                <a:cubicBezTo>
                  <a:pt x="1879134" y="2044117"/>
                  <a:pt x="1875080" y="2047781"/>
                  <a:pt x="1870745" y="2046914"/>
                </a:cubicBezTo>
                <a:cubicBezTo>
                  <a:pt x="1860303" y="2044826"/>
                  <a:pt x="1841383" y="2034330"/>
                  <a:pt x="1841383" y="2034330"/>
                </a:cubicBezTo>
              </a:path>
            </a:pathLst>
          </a:custGeom>
          <a:noFill/>
          <a:ln w="28575">
            <a:solidFill>
              <a:schemeClr val="tx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Arc 5">
            <a:extLst>
              <a:ext uri="{FF2B5EF4-FFF2-40B4-BE49-F238E27FC236}">
                <a16:creationId xmlns:a16="http://schemas.microsoft.com/office/drawing/2014/main" id="{B83C9DC5-FF8D-4FD3-99B8-85C313F9B26D}"/>
              </a:ext>
            </a:extLst>
          </p:cNvPr>
          <p:cNvSpPr/>
          <p:nvPr/>
        </p:nvSpPr>
        <p:spPr>
          <a:xfrm rot="7079181" flipH="1">
            <a:off x="3189732" y="1672365"/>
            <a:ext cx="283463" cy="1056769"/>
          </a:xfrm>
          <a:prstGeom prst="arc">
            <a:avLst>
              <a:gd name="adj1" fmla="val 16200000"/>
              <a:gd name="adj2" fmla="val 204179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846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3" grpId="0" animBg="1"/>
      <p:bldP spid="6" grpId="0" animBg="1"/>
    </p:bldLst>
  </p:timing>
</p:sld>
</file>

<file path=ppt/theme/theme1.xml><?xml version="1.0" encoding="utf-8"?>
<a:theme xmlns:a="http://schemas.openxmlformats.org/drawingml/2006/main" name="YorkUSecondary">
  <a:themeElements>
    <a:clrScheme name="York">
      <a:dk1>
        <a:srgbClr val="000000"/>
      </a:dk1>
      <a:lt1>
        <a:sysClr val="window" lastClr="FFFFFF"/>
      </a:lt1>
      <a:dk2>
        <a:srgbClr val="E31837"/>
      </a:dk2>
      <a:lt2>
        <a:srgbClr val="666666"/>
      </a:lt2>
      <a:accent1>
        <a:srgbClr val="E31837"/>
      </a:accent1>
      <a:accent2>
        <a:srgbClr val="BFBFBF"/>
      </a:accent2>
      <a:accent3>
        <a:srgbClr val="666666"/>
      </a:accent3>
      <a:accent4>
        <a:srgbClr val="D59F0F"/>
      </a:accent4>
      <a:accent5>
        <a:srgbClr val="004A8D"/>
      </a:accent5>
      <a:accent6>
        <a:srgbClr val="B4A77A"/>
      </a:accent6>
      <a:hlink>
        <a:srgbClr val="E31837"/>
      </a:hlink>
      <a:folHlink>
        <a:srgbClr val="E31837"/>
      </a:folHlink>
    </a:clrScheme>
    <a:fontScheme name="Y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31837"/>
        </a:solidFill>
        <a:ln>
          <a:noFill/>
        </a:ln>
        <a:effectLst/>
      </a:spPr>
      <a:bodyPr rtlCol="0" anchor="ctr"/>
      <a:lstStyle>
        <a:defPPr algn="ctr">
          <a:defRPr>
            <a:ln>
              <a:noFill/>
            </a:ln>
          </a:defRPr>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YorkUSecondary.thmx</Template>
  <TotalTime>0</TotalTime>
  <Words>2429</Words>
  <Application>Microsoft Office PowerPoint</Application>
  <PresentationFormat>On-screen Show (4:3)</PresentationFormat>
  <Paragraphs>438</Paragraphs>
  <Slides>57</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Cambria Math</vt:lpstr>
      <vt:lpstr>Courier New</vt:lpstr>
      <vt:lpstr>Helvetica Neue Medium</vt:lpstr>
      <vt:lpstr>Wingdings</vt:lpstr>
      <vt:lpstr>YorkUSecondary</vt:lpstr>
      <vt:lpstr>Learning Semantic Relationships of Geographical Areas Based on Trajectories</vt:lpstr>
      <vt:lpstr>PowerPoint Presentation</vt:lpstr>
      <vt:lpstr>Trajectory Data Mining</vt:lpstr>
      <vt:lpstr>discovering patterns in trajectories to inform critical real-world applications</vt:lpstr>
      <vt:lpstr>Trajectory Data Mining Tasks</vt:lpstr>
      <vt:lpstr>Trajectory Applications</vt:lpstr>
      <vt:lpstr>Research Questions</vt:lpstr>
      <vt:lpstr>Research Question I</vt:lpstr>
      <vt:lpstr>Research Question II</vt:lpstr>
      <vt:lpstr>Research Question III</vt:lpstr>
      <vt:lpstr>Overview</vt:lpstr>
      <vt:lpstr>Learning Semantic Relationships of Geographical Areas </vt:lpstr>
      <vt:lpstr>How can we learn latent semantic relationships between geographical areas using trajectories?</vt:lpstr>
      <vt:lpstr>PowerPoint Presentation</vt:lpstr>
      <vt:lpstr>PowerPoint Presentation</vt:lpstr>
      <vt:lpstr>Construction of a Uniform Grid</vt:lpstr>
      <vt:lpstr>How I Convert Trajectory Into Grid Cells?</vt:lpstr>
      <vt:lpstr>PostGIS: object data types</vt:lpstr>
      <vt:lpstr>How can I find relationships of geographical areas?</vt:lpstr>
      <vt:lpstr>Network Representation Learning  (NRL)</vt:lpstr>
      <vt:lpstr>Network Representation Learning (NRL)</vt:lpstr>
      <vt:lpstr>Random Walk-based NRL</vt:lpstr>
      <vt:lpstr>NRL in our Approach</vt:lpstr>
      <vt:lpstr>Construction of a lattice graph</vt:lpstr>
      <vt:lpstr>Trade-off by increasing grid numbers</vt:lpstr>
      <vt:lpstr>Trajectory as walks</vt:lpstr>
      <vt:lpstr>Trajectory Permutations: skip-gram limitation</vt:lpstr>
      <vt:lpstr>Method 1 Overview</vt:lpstr>
      <vt:lpstr>Statistical Method for Distinguishing Geographical Proximity to Semantic Proximity</vt:lpstr>
      <vt:lpstr>Real vs Null Hypothesis</vt:lpstr>
      <vt:lpstr>Real Model</vt:lpstr>
      <vt:lpstr>Null Model</vt:lpstr>
      <vt:lpstr>Alternate Null (Intermediate) Model</vt:lpstr>
      <vt:lpstr>Model Comparative Analysis</vt:lpstr>
      <vt:lpstr>Quantitative: Cosine Similarity</vt:lpstr>
      <vt:lpstr>Quantitative: Interesting Pairs of Nodes</vt:lpstr>
      <vt:lpstr>Comparing Distributions of Models</vt:lpstr>
      <vt:lpstr>Exploratory Analysis of Models</vt:lpstr>
      <vt:lpstr>Evaluation</vt:lpstr>
      <vt:lpstr>Case Study I: New York City (NYC)</vt:lpstr>
      <vt:lpstr>Exploratory Analysis: Many-to-Many</vt:lpstr>
      <vt:lpstr>Exploratory Analysis: One-to-Many</vt:lpstr>
      <vt:lpstr>Quantitative: Cosine Similarity</vt:lpstr>
      <vt:lpstr>Quantitative: Interesting Pairs of Nodes </vt:lpstr>
      <vt:lpstr>Distribution of Pair-wise Similarities</vt:lpstr>
      <vt:lpstr>Case Study II: City of Porto</vt:lpstr>
      <vt:lpstr>Exploratory Analysis: Many-to-Many</vt:lpstr>
      <vt:lpstr>Exploratory Analysis: One-to-Many</vt:lpstr>
      <vt:lpstr>Quantitative: Cosine Similarity</vt:lpstr>
      <vt:lpstr>Quantitative: Interesting Pairs of Nodes </vt:lpstr>
      <vt:lpstr>Distribution of Pair-wise Similarities</vt:lpstr>
      <vt:lpstr>Research Question III</vt:lpstr>
      <vt:lpstr>Chi-Square</vt:lpstr>
      <vt:lpstr>Summary</vt:lpstr>
      <vt:lpstr>Contribution and Summary</vt:lpstr>
      <vt:lpstr>References</vt:lpstr>
      <vt:lpstr>Thank you!</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UIT</dc:creator>
  <cp:lastModifiedBy>Saim Mehmood</cp:lastModifiedBy>
  <cp:revision>11</cp:revision>
  <dcterms:created xsi:type="dcterms:W3CDTF">2013-10-17T15:24:33Z</dcterms:created>
  <dcterms:modified xsi:type="dcterms:W3CDTF">2020-04-16T06:44:44Z</dcterms:modified>
</cp:coreProperties>
</file>